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charts/chart1.xml" ContentType="application/vnd.openxmlformats-officedocument.drawingml.chart+xml"/>
  <Override PartName="/ppt/tags/tag89.xml" ContentType="application/vnd.openxmlformats-officedocument.presentationml.tags+xml"/>
  <Override PartName="/ppt/tags/tag9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tags/tag91.xml" ContentType="application/vnd.openxmlformats-officedocument.presentationml.tags+xml"/>
  <Override PartName="/ppt/tags/tag92.xml" ContentType="application/vnd.openxmlformats-officedocument.presentationml.tag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89" r:id="rId2"/>
    <p:sldId id="290" r:id="rId3"/>
    <p:sldId id="292" r:id="rId4"/>
    <p:sldId id="293" r:id="rId5"/>
    <p:sldId id="294" r:id="rId6"/>
    <p:sldId id="295" r:id="rId7"/>
    <p:sldId id="258" r:id="rId8"/>
    <p:sldId id="257" r:id="rId9"/>
    <p:sldId id="259" r:id="rId10"/>
    <p:sldId id="261" r:id="rId11"/>
    <p:sldId id="277" r:id="rId12"/>
    <p:sldId id="262" r:id="rId13"/>
    <p:sldId id="278" r:id="rId14"/>
    <p:sldId id="279" r:id="rId15"/>
    <p:sldId id="264" r:id="rId16"/>
    <p:sldId id="265" r:id="rId17"/>
    <p:sldId id="266" r:id="rId18"/>
    <p:sldId id="299" r:id="rId19"/>
    <p:sldId id="298" r:id="rId20"/>
    <p:sldId id="280" r:id="rId21"/>
    <p:sldId id="281" r:id="rId22"/>
    <p:sldId id="282" r:id="rId23"/>
    <p:sldId id="283" r:id="rId24"/>
    <p:sldId id="284" r:id="rId25"/>
    <p:sldId id="285" r:id="rId26"/>
    <p:sldId id="286" r:id="rId27"/>
    <p:sldId id="287" r:id="rId28"/>
    <p:sldId id="288" r:id="rId29"/>
  </p:sldIdLst>
  <p:sldSz cx="12192000" cy="6858000"/>
  <p:notesSz cx="6858000" cy="9144000"/>
  <p:custDataLst>
    <p:tags r:id="rId3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438" userDrawn="1">
          <p15:clr>
            <a:srgbClr val="A4A3A4"/>
          </p15:clr>
        </p15:guide>
        <p15:guide id="3" pos="3341" userDrawn="1">
          <p15:clr>
            <a:srgbClr val="A4A3A4"/>
          </p15:clr>
        </p15:guide>
        <p15:guide id="4" pos="3704" userDrawn="1">
          <p15:clr>
            <a:srgbClr val="A4A3A4"/>
          </p15:clr>
        </p15:guide>
        <p15:guide id="5" pos="6607" userDrawn="1">
          <p15:clr>
            <a:srgbClr val="A4A3A4"/>
          </p15:clr>
        </p15:guide>
        <p15:guide id="6" orient="horz" pos="379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7" autoAdjust="0"/>
    <p:restoredTop sz="94660"/>
  </p:normalViewPr>
  <p:slideViewPr>
    <p:cSldViewPr showGuides="1">
      <p:cViewPr varScale="1">
        <p:scale>
          <a:sx n="96" d="100"/>
          <a:sy n="96" d="100"/>
        </p:scale>
        <p:origin x="176" y="744"/>
      </p:cViewPr>
      <p:guideLst>
        <p:guide orient="horz" pos="1162"/>
        <p:guide pos="438"/>
        <p:guide pos="3341"/>
        <p:guide pos="3704"/>
        <p:guide pos="6607"/>
        <p:guide orient="horz" pos="3793"/>
      </p:guideLst>
    </p:cSldViewPr>
  </p:slideViewPr>
  <p:notesTextViewPr>
    <p:cViewPr>
      <p:scale>
        <a:sx n="1" d="1"/>
        <a:sy n="1" d="1"/>
      </p:scale>
      <p:origin x="0" y="0"/>
    </p:cViewPr>
  </p:notesTextViewPr>
  <p:notesViewPr>
    <p:cSldViewPr showGuides="1">
      <p:cViewPr varScale="1">
        <p:scale>
          <a:sx n="80" d="100"/>
          <a:sy n="80" d="100"/>
        </p:scale>
        <p:origin x="3066" y="10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970673705695569E-2"/>
          <c:y val="3.3961330531325981E-2"/>
          <c:w val="0.95302932629430448"/>
          <c:h val="0.72960432348736781"/>
        </c:manualLayout>
      </c:layout>
      <c:barChart>
        <c:barDir val="col"/>
        <c:grouping val="clustered"/>
        <c:varyColors val="0"/>
        <c:ser>
          <c:idx val="0"/>
          <c:order val="0"/>
          <c:tx>
            <c:strRef>
              <c:f>Tabelle1!$B$1</c:f>
              <c:strCache>
                <c:ptCount val="1"/>
                <c:pt idx="0">
                  <c:v>2014</c:v>
                </c:pt>
              </c:strCache>
            </c:strRef>
          </c:tx>
          <c:spPr>
            <a:solidFill>
              <a:schemeClr val="accent1"/>
            </a:solidFill>
            <a:ln>
              <a:solidFill>
                <a:schemeClr val="bg1"/>
              </a:solidFill>
            </a:ln>
          </c:spPr>
          <c:invertIfNegative val="0"/>
          <c:cat>
            <c:strRef>
              <c:f>Tabelle1!$A$2:$A$4</c:f>
              <c:strCache>
                <c:ptCount val="3"/>
                <c:pt idx="0">
                  <c:v>Kategorie 1</c:v>
                </c:pt>
                <c:pt idx="1">
                  <c:v>Kategorie 2</c:v>
                </c:pt>
                <c:pt idx="2">
                  <c:v>Kategorie 3</c:v>
                </c:pt>
              </c:strCache>
            </c:strRef>
          </c:cat>
          <c:val>
            <c:numRef>
              <c:f>Tabelle1!$B$2:$B$4</c:f>
              <c:numCache>
                <c:formatCode>0.0</c:formatCode>
                <c:ptCount val="3"/>
                <c:pt idx="0">
                  <c:v>4.3</c:v>
                </c:pt>
                <c:pt idx="1">
                  <c:v>2.5</c:v>
                </c:pt>
                <c:pt idx="2">
                  <c:v>3.5</c:v>
                </c:pt>
              </c:numCache>
            </c:numRef>
          </c:val>
          <c:extLst>
            <c:ext xmlns:c16="http://schemas.microsoft.com/office/drawing/2014/chart" uri="{C3380CC4-5D6E-409C-BE32-E72D297353CC}">
              <c16:uniqueId val="{00000000-F346-4770-8BA1-9A67897DBBF9}"/>
            </c:ext>
          </c:extLst>
        </c:ser>
        <c:ser>
          <c:idx val="1"/>
          <c:order val="1"/>
          <c:tx>
            <c:strRef>
              <c:f>Tabelle1!$C$1</c:f>
              <c:strCache>
                <c:ptCount val="1"/>
                <c:pt idx="0">
                  <c:v>2015</c:v>
                </c:pt>
              </c:strCache>
            </c:strRef>
          </c:tx>
          <c:spPr>
            <a:solidFill>
              <a:schemeClr val="accent2"/>
            </a:solidFill>
            <a:ln>
              <a:solidFill>
                <a:schemeClr val="bg1"/>
              </a:solidFill>
            </a:ln>
          </c:spPr>
          <c:invertIfNegative val="0"/>
          <c:cat>
            <c:strRef>
              <c:f>Tabelle1!$A$2:$A$4</c:f>
              <c:strCache>
                <c:ptCount val="3"/>
                <c:pt idx="0">
                  <c:v>Kategorie 1</c:v>
                </c:pt>
                <c:pt idx="1">
                  <c:v>Kategorie 2</c:v>
                </c:pt>
                <c:pt idx="2">
                  <c:v>Kategorie 3</c:v>
                </c:pt>
              </c:strCache>
            </c:strRef>
          </c:cat>
          <c:val>
            <c:numRef>
              <c:f>Tabelle1!$C$2:$C$4</c:f>
              <c:numCache>
                <c:formatCode>0.0</c:formatCode>
                <c:ptCount val="3"/>
                <c:pt idx="0">
                  <c:v>2.4</c:v>
                </c:pt>
                <c:pt idx="1">
                  <c:v>4.4000000000000004</c:v>
                </c:pt>
                <c:pt idx="2">
                  <c:v>1.8</c:v>
                </c:pt>
              </c:numCache>
            </c:numRef>
          </c:val>
          <c:extLst>
            <c:ext xmlns:c16="http://schemas.microsoft.com/office/drawing/2014/chart" uri="{C3380CC4-5D6E-409C-BE32-E72D297353CC}">
              <c16:uniqueId val="{00000001-F346-4770-8BA1-9A67897DBBF9}"/>
            </c:ext>
          </c:extLst>
        </c:ser>
        <c:ser>
          <c:idx val="2"/>
          <c:order val="2"/>
          <c:tx>
            <c:strRef>
              <c:f>Tabelle1!$D$1</c:f>
              <c:strCache>
                <c:ptCount val="1"/>
                <c:pt idx="0">
                  <c:v>2016</c:v>
                </c:pt>
              </c:strCache>
            </c:strRef>
          </c:tx>
          <c:spPr>
            <a:solidFill>
              <a:schemeClr val="accent3"/>
            </a:solidFill>
            <a:ln>
              <a:solidFill>
                <a:schemeClr val="bg1"/>
              </a:solidFill>
            </a:ln>
          </c:spPr>
          <c:invertIfNegative val="0"/>
          <c:cat>
            <c:strRef>
              <c:f>Tabelle1!$A$2:$A$4</c:f>
              <c:strCache>
                <c:ptCount val="3"/>
                <c:pt idx="0">
                  <c:v>Kategorie 1</c:v>
                </c:pt>
                <c:pt idx="1">
                  <c:v>Kategorie 2</c:v>
                </c:pt>
                <c:pt idx="2">
                  <c:v>Kategorie 3</c:v>
                </c:pt>
              </c:strCache>
            </c:strRef>
          </c:cat>
          <c:val>
            <c:numRef>
              <c:f>Tabelle1!$D$2:$D$4</c:f>
              <c:numCache>
                <c:formatCode>0.0</c:formatCode>
                <c:ptCount val="3"/>
                <c:pt idx="0">
                  <c:v>1.7</c:v>
                </c:pt>
                <c:pt idx="1">
                  <c:v>2.2999999999999998</c:v>
                </c:pt>
                <c:pt idx="2">
                  <c:v>3</c:v>
                </c:pt>
              </c:numCache>
            </c:numRef>
          </c:val>
          <c:extLst>
            <c:ext xmlns:c16="http://schemas.microsoft.com/office/drawing/2014/chart" uri="{C3380CC4-5D6E-409C-BE32-E72D297353CC}">
              <c16:uniqueId val="{00000002-F346-4770-8BA1-9A67897DBBF9}"/>
            </c:ext>
          </c:extLst>
        </c:ser>
        <c:ser>
          <c:idx val="3"/>
          <c:order val="3"/>
          <c:tx>
            <c:strRef>
              <c:f>Tabelle1!$E$1</c:f>
              <c:strCache>
                <c:ptCount val="1"/>
                <c:pt idx="0">
                  <c:v>2017</c:v>
                </c:pt>
              </c:strCache>
            </c:strRef>
          </c:tx>
          <c:spPr>
            <a:solidFill>
              <a:schemeClr val="accent4"/>
            </a:solidFill>
            <a:ln>
              <a:solidFill>
                <a:schemeClr val="bg1"/>
              </a:solidFill>
            </a:ln>
          </c:spPr>
          <c:invertIfNegative val="0"/>
          <c:cat>
            <c:strRef>
              <c:f>Tabelle1!$A$2:$A$4</c:f>
              <c:strCache>
                <c:ptCount val="3"/>
                <c:pt idx="0">
                  <c:v>Kategorie 1</c:v>
                </c:pt>
                <c:pt idx="1">
                  <c:v>Kategorie 2</c:v>
                </c:pt>
                <c:pt idx="2">
                  <c:v>Kategorie 3</c:v>
                </c:pt>
              </c:strCache>
            </c:strRef>
          </c:cat>
          <c:val>
            <c:numRef>
              <c:f>Tabelle1!$E$2:$E$4</c:f>
              <c:numCache>
                <c:formatCode>0.0</c:formatCode>
                <c:ptCount val="3"/>
                <c:pt idx="0">
                  <c:v>5.2</c:v>
                </c:pt>
                <c:pt idx="1">
                  <c:v>6.7</c:v>
                </c:pt>
                <c:pt idx="2">
                  <c:v>3.3</c:v>
                </c:pt>
              </c:numCache>
            </c:numRef>
          </c:val>
          <c:extLst>
            <c:ext xmlns:c16="http://schemas.microsoft.com/office/drawing/2014/chart" uri="{C3380CC4-5D6E-409C-BE32-E72D297353CC}">
              <c16:uniqueId val="{00000003-F346-4770-8BA1-9A67897DBBF9}"/>
            </c:ext>
          </c:extLst>
        </c:ser>
        <c:ser>
          <c:idx val="4"/>
          <c:order val="4"/>
          <c:tx>
            <c:strRef>
              <c:f>Tabelle1!$F$1</c:f>
              <c:strCache>
                <c:ptCount val="1"/>
                <c:pt idx="0">
                  <c:v>2018</c:v>
                </c:pt>
              </c:strCache>
            </c:strRef>
          </c:tx>
          <c:spPr>
            <a:solidFill>
              <a:schemeClr val="accent5"/>
            </a:solidFill>
            <a:ln>
              <a:solidFill>
                <a:schemeClr val="bg1"/>
              </a:solidFill>
            </a:ln>
          </c:spPr>
          <c:invertIfNegative val="0"/>
          <c:cat>
            <c:strRef>
              <c:f>Tabelle1!$A$2:$A$4</c:f>
              <c:strCache>
                <c:ptCount val="3"/>
                <c:pt idx="0">
                  <c:v>Kategorie 1</c:v>
                </c:pt>
                <c:pt idx="1">
                  <c:v>Kategorie 2</c:v>
                </c:pt>
                <c:pt idx="2">
                  <c:v>Kategorie 3</c:v>
                </c:pt>
              </c:strCache>
            </c:strRef>
          </c:cat>
          <c:val>
            <c:numRef>
              <c:f>Tabelle1!$F$2:$F$4</c:f>
              <c:numCache>
                <c:formatCode>0.0</c:formatCode>
                <c:ptCount val="3"/>
                <c:pt idx="0">
                  <c:v>4.0999999999999996</c:v>
                </c:pt>
                <c:pt idx="1">
                  <c:v>2.8</c:v>
                </c:pt>
                <c:pt idx="2">
                  <c:v>5.4</c:v>
                </c:pt>
              </c:numCache>
            </c:numRef>
          </c:val>
          <c:extLst>
            <c:ext xmlns:c16="http://schemas.microsoft.com/office/drawing/2014/chart" uri="{C3380CC4-5D6E-409C-BE32-E72D297353CC}">
              <c16:uniqueId val="{00000004-F346-4770-8BA1-9A67897DBBF9}"/>
            </c:ext>
          </c:extLst>
        </c:ser>
        <c:ser>
          <c:idx val="5"/>
          <c:order val="5"/>
          <c:tx>
            <c:strRef>
              <c:f>Tabelle1!$G$1</c:f>
              <c:strCache>
                <c:ptCount val="1"/>
                <c:pt idx="0">
                  <c:v>2019</c:v>
                </c:pt>
              </c:strCache>
            </c:strRef>
          </c:tx>
          <c:spPr>
            <a:solidFill>
              <a:schemeClr val="accent6"/>
            </a:solidFill>
            <a:ln>
              <a:solidFill>
                <a:schemeClr val="bg1"/>
              </a:solidFill>
            </a:ln>
          </c:spPr>
          <c:invertIfNegative val="0"/>
          <c:cat>
            <c:strRef>
              <c:f>Tabelle1!$A$2:$A$4</c:f>
              <c:strCache>
                <c:ptCount val="3"/>
                <c:pt idx="0">
                  <c:v>Kategorie 1</c:v>
                </c:pt>
                <c:pt idx="1">
                  <c:v>Kategorie 2</c:v>
                </c:pt>
                <c:pt idx="2">
                  <c:v>Kategorie 3</c:v>
                </c:pt>
              </c:strCache>
            </c:strRef>
          </c:cat>
          <c:val>
            <c:numRef>
              <c:f>Tabelle1!$G$2:$G$4</c:f>
              <c:numCache>
                <c:formatCode>0.0</c:formatCode>
                <c:ptCount val="3"/>
                <c:pt idx="0">
                  <c:v>2.4</c:v>
                </c:pt>
                <c:pt idx="1">
                  <c:v>4.4000000000000004</c:v>
                </c:pt>
                <c:pt idx="2">
                  <c:v>1.8</c:v>
                </c:pt>
              </c:numCache>
            </c:numRef>
          </c:val>
          <c:extLst>
            <c:ext xmlns:c16="http://schemas.microsoft.com/office/drawing/2014/chart" uri="{C3380CC4-5D6E-409C-BE32-E72D297353CC}">
              <c16:uniqueId val="{00000005-F346-4770-8BA1-9A67897DBBF9}"/>
            </c:ext>
          </c:extLst>
        </c:ser>
        <c:dLbls>
          <c:showLegendKey val="0"/>
          <c:showVal val="0"/>
          <c:showCatName val="0"/>
          <c:showSerName val="0"/>
          <c:showPercent val="0"/>
          <c:showBubbleSize val="0"/>
        </c:dLbls>
        <c:gapWidth val="150"/>
        <c:overlap val="-5"/>
        <c:axId val="865755520"/>
        <c:axId val="865757056"/>
      </c:barChart>
      <c:catAx>
        <c:axId val="865755520"/>
        <c:scaling>
          <c:orientation val="minMax"/>
        </c:scaling>
        <c:delete val="0"/>
        <c:axPos val="b"/>
        <c:numFmt formatCode="General" sourceLinked="0"/>
        <c:majorTickMark val="none"/>
        <c:minorTickMark val="none"/>
        <c:tickLblPos val="nextTo"/>
        <c:spPr>
          <a:ln w="12700">
            <a:solidFill>
              <a:schemeClr val="tx1"/>
            </a:solidFill>
          </a:ln>
        </c:spPr>
        <c:crossAx val="865757056"/>
        <c:crosses val="autoZero"/>
        <c:auto val="1"/>
        <c:lblAlgn val="ctr"/>
        <c:lblOffset val="100"/>
        <c:noMultiLvlLbl val="0"/>
      </c:catAx>
      <c:valAx>
        <c:axId val="865757056"/>
        <c:scaling>
          <c:orientation val="minMax"/>
          <c:max val="10"/>
        </c:scaling>
        <c:delete val="0"/>
        <c:axPos val="l"/>
        <c:majorGridlines>
          <c:spPr>
            <a:ln w="6350">
              <a:solidFill>
                <a:srgbClr val="DCDCDC"/>
              </a:solidFill>
            </a:ln>
          </c:spPr>
        </c:majorGridlines>
        <c:numFmt formatCode="0" sourceLinked="0"/>
        <c:majorTickMark val="none"/>
        <c:minorTickMark val="none"/>
        <c:tickLblPos val="nextTo"/>
        <c:spPr>
          <a:ln>
            <a:noFill/>
          </a:ln>
        </c:spPr>
        <c:crossAx val="865755520"/>
        <c:crosses val="autoZero"/>
        <c:crossBetween val="between"/>
        <c:majorUnit val="2"/>
      </c:valAx>
    </c:plotArea>
    <c:legend>
      <c:legendPos val="b"/>
      <c:overlay val="0"/>
    </c:legend>
    <c:plotVisOnly val="1"/>
    <c:dispBlanksAs val="gap"/>
    <c:showDLblsOverMax val="0"/>
  </c:chart>
  <c:spPr>
    <a:noFill/>
  </c:spPr>
  <c:txPr>
    <a:bodyPr/>
    <a:lstStyle/>
    <a:p>
      <a:pPr>
        <a:defRPr lang="en-US" sz="1400" baseline="0" noProof="0">
          <a:solidFill>
            <a:srgbClr val="000000"/>
          </a:solidFil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6895877145791"/>
          <c:y val="6.0317415752150959E-2"/>
          <c:w val="0.50442333838704945"/>
          <c:h val="0.77014836749164739"/>
        </c:manualLayout>
      </c:layout>
      <c:doughnutChart>
        <c:varyColors val="1"/>
        <c:ser>
          <c:idx val="0"/>
          <c:order val="0"/>
          <c:tx>
            <c:strRef>
              <c:f>Tabelle1!$B$1</c:f>
              <c:strCache>
                <c:ptCount val="1"/>
                <c:pt idx="0">
                  <c:v>Verkauf</c:v>
                </c:pt>
              </c:strCache>
            </c:strRef>
          </c:tx>
          <c:spPr>
            <a:ln w="9525">
              <a:solidFill>
                <a:schemeClr val="bg1"/>
              </a:solidFill>
            </a:ln>
          </c:spPr>
          <c:dPt>
            <c:idx val="0"/>
            <c:bubble3D val="0"/>
            <c:spPr>
              <a:solidFill>
                <a:schemeClr val="accent1"/>
              </a:solidFill>
              <a:ln w="9525">
                <a:solidFill>
                  <a:schemeClr val="bg1"/>
                </a:solidFill>
              </a:ln>
            </c:spPr>
            <c:extLst>
              <c:ext xmlns:c16="http://schemas.microsoft.com/office/drawing/2014/chart" uri="{C3380CC4-5D6E-409C-BE32-E72D297353CC}">
                <c16:uniqueId val="{00000001-BC3E-43FF-A92A-8EF82DB2AE76}"/>
              </c:ext>
            </c:extLst>
          </c:dPt>
          <c:dPt>
            <c:idx val="1"/>
            <c:bubble3D val="0"/>
            <c:spPr>
              <a:solidFill>
                <a:schemeClr val="accent2"/>
              </a:solidFill>
              <a:ln w="9525">
                <a:solidFill>
                  <a:schemeClr val="bg1"/>
                </a:solidFill>
              </a:ln>
            </c:spPr>
            <c:extLst>
              <c:ext xmlns:c16="http://schemas.microsoft.com/office/drawing/2014/chart" uri="{C3380CC4-5D6E-409C-BE32-E72D297353CC}">
                <c16:uniqueId val="{00000003-BC3E-43FF-A92A-8EF82DB2AE76}"/>
              </c:ext>
            </c:extLst>
          </c:dPt>
          <c:dPt>
            <c:idx val="2"/>
            <c:bubble3D val="0"/>
            <c:spPr>
              <a:solidFill>
                <a:schemeClr val="accent3"/>
              </a:solidFill>
              <a:ln w="9525">
                <a:solidFill>
                  <a:schemeClr val="bg1"/>
                </a:solidFill>
              </a:ln>
            </c:spPr>
            <c:extLst>
              <c:ext xmlns:c16="http://schemas.microsoft.com/office/drawing/2014/chart" uri="{C3380CC4-5D6E-409C-BE32-E72D297353CC}">
                <c16:uniqueId val="{00000005-BC3E-43FF-A92A-8EF82DB2AE76}"/>
              </c:ext>
            </c:extLst>
          </c:dPt>
          <c:dPt>
            <c:idx val="3"/>
            <c:bubble3D val="0"/>
            <c:spPr>
              <a:solidFill>
                <a:schemeClr val="accent4"/>
              </a:solidFill>
              <a:ln w="9525">
                <a:solidFill>
                  <a:schemeClr val="bg1"/>
                </a:solidFill>
              </a:ln>
            </c:spPr>
            <c:extLst>
              <c:ext xmlns:c16="http://schemas.microsoft.com/office/drawing/2014/chart" uri="{C3380CC4-5D6E-409C-BE32-E72D297353CC}">
                <c16:uniqueId val="{00000007-BC3E-43FF-A92A-8EF82DB2AE76}"/>
              </c:ext>
            </c:extLst>
          </c:dPt>
          <c:dPt>
            <c:idx val="4"/>
            <c:bubble3D val="0"/>
            <c:spPr>
              <a:solidFill>
                <a:schemeClr val="accent5"/>
              </a:solidFill>
              <a:ln w="9525">
                <a:solidFill>
                  <a:schemeClr val="bg1"/>
                </a:solidFill>
              </a:ln>
            </c:spPr>
            <c:extLst>
              <c:ext xmlns:c16="http://schemas.microsoft.com/office/drawing/2014/chart" uri="{C3380CC4-5D6E-409C-BE32-E72D297353CC}">
                <c16:uniqueId val="{00000009-BC3E-43FF-A92A-8EF82DB2AE76}"/>
              </c:ext>
            </c:extLst>
          </c:dPt>
          <c:dPt>
            <c:idx val="5"/>
            <c:bubble3D val="0"/>
            <c:spPr>
              <a:solidFill>
                <a:schemeClr val="accent6"/>
              </a:solidFill>
              <a:ln w="9525">
                <a:solidFill>
                  <a:schemeClr val="bg1"/>
                </a:solidFill>
              </a:ln>
            </c:spPr>
            <c:extLst>
              <c:ext xmlns:c16="http://schemas.microsoft.com/office/drawing/2014/chart" uri="{C3380CC4-5D6E-409C-BE32-E72D297353CC}">
                <c16:uniqueId val="{0000000B-BC3E-43FF-A92A-8EF82DB2AE76}"/>
              </c:ext>
            </c:extLst>
          </c:dPt>
          <c:dPt>
            <c:idx val="6"/>
            <c:bubble3D val="0"/>
            <c:spPr>
              <a:solidFill>
                <a:schemeClr val="bg2"/>
              </a:solidFill>
              <a:ln w="9525">
                <a:solidFill>
                  <a:schemeClr val="bg1"/>
                </a:solidFill>
              </a:ln>
            </c:spPr>
            <c:extLst>
              <c:ext xmlns:c16="http://schemas.microsoft.com/office/drawing/2014/chart" uri="{C3380CC4-5D6E-409C-BE32-E72D297353CC}">
                <c16:uniqueId val="{0000000D-BC3E-43FF-A92A-8EF82DB2AE76}"/>
              </c:ext>
            </c:extLst>
          </c:dPt>
          <c:dPt>
            <c:idx val="7"/>
            <c:bubble3D val="0"/>
            <c:spPr>
              <a:solidFill>
                <a:schemeClr val="tx1"/>
              </a:solidFill>
              <a:ln w="9525">
                <a:solidFill>
                  <a:schemeClr val="bg1"/>
                </a:solidFill>
              </a:ln>
            </c:spPr>
            <c:extLst>
              <c:ext xmlns:c16="http://schemas.microsoft.com/office/drawing/2014/chart" uri="{C3380CC4-5D6E-409C-BE32-E72D297353CC}">
                <c16:uniqueId val="{0000000F-BC3E-43FF-A92A-8EF82DB2AE76}"/>
              </c:ext>
            </c:extLst>
          </c:dPt>
          <c:dLbls>
            <c:numFmt formatCode="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numRef>
              <c:f>Tabelle1!$A$2:$A$7</c:f>
              <c:numCache>
                <c:formatCode>General</c:formatCode>
                <c:ptCount val="6"/>
                <c:pt idx="0">
                  <c:v>2006</c:v>
                </c:pt>
                <c:pt idx="1">
                  <c:v>2015</c:v>
                </c:pt>
                <c:pt idx="2">
                  <c:v>2016</c:v>
                </c:pt>
                <c:pt idx="3">
                  <c:v>2017</c:v>
                </c:pt>
                <c:pt idx="4">
                  <c:v>2018</c:v>
                </c:pt>
                <c:pt idx="5">
                  <c:v>2019</c:v>
                </c:pt>
              </c:numCache>
            </c:numRef>
          </c:cat>
          <c:val>
            <c:numRef>
              <c:f>Tabelle1!$B$2:$B$7</c:f>
              <c:numCache>
                <c:formatCode>0.0%</c:formatCode>
                <c:ptCount val="6"/>
                <c:pt idx="0">
                  <c:v>0.22500000000000001</c:v>
                </c:pt>
                <c:pt idx="1">
                  <c:v>0.19500000000000001</c:v>
                </c:pt>
                <c:pt idx="2">
                  <c:v>0.185</c:v>
                </c:pt>
                <c:pt idx="3">
                  <c:v>0.16500000000000001</c:v>
                </c:pt>
                <c:pt idx="4">
                  <c:v>0.115</c:v>
                </c:pt>
                <c:pt idx="5">
                  <c:v>0.115</c:v>
                </c:pt>
              </c:numCache>
            </c:numRef>
          </c:val>
          <c:extLst>
            <c:ext xmlns:c16="http://schemas.microsoft.com/office/drawing/2014/chart" uri="{C3380CC4-5D6E-409C-BE32-E72D297353CC}">
              <c16:uniqueId val="{00000010-BC3E-43FF-A92A-8EF82DB2AE76}"/>
            </c:ext>
          </c:extLst>
        </c:ser>
        <c:dLbls>
          <c:showLegendKey val="0"/>
          <c:showVal val="0"/>
          <c:showCatName val="0"/>
          <c:showSerName val="0"/>
          <c:showPercent val="0"/>
          <c:showBubbleSize val="0"/>
          <c:showLeaderLines val="1"/>
        </c:dLbls>
        <c:firstSliceAng val="0"/>
        <c:holeSize val="65"/>
      </c:doughnutChart>
    </c:plotArea>
    <c:legend>
      <c:legendPos val="b"/>
      <c:overlay val="0"/>
    </c:legend>
    <c:plotVisOnly val="1"/>
    <c:dispBlanksAs val="zero"/>
    <c:showDLblsOverMax val="0"/>
  </c:chart>
  <c:spPr>
    <a:noFill/>
  </c:spPr>
  <c:txPr>
    <a:bodyPr/>
    <a:lstStyle/>
    <a:p>
      <a:pPr>
        <a:defRPr lang="en-US" sz="1400" noProof="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19064320180564E-3"/>
          <c:y val="3.5340780056036372E-2"/>
          <c:w val="0.99858588186280728"/>
          <c:h val="0.72959088277970552"/>
        </c:manualLayout>
      </c:layout>
      <c:lineChart>
        <c:grouping val="standard"/>
        <c:varyColors val="0"/>
        <c:ser>
          <c:idx val="0"/>
          <c:order val="0"/>
          <c:tx>
            <c:strRef>
              <c:f>Tabelle1!$B$1</c:f>
              <c:strCache>
                <c:ptCount val="1"/>
                <c:pt idx="0">
                  <c:v>Datenreihe 1</c:v>
                </c:pt>
              </c:strCache>
            </c:strRef>
          </c:tx>
          <c:spPr>
            <a:ln w="28575">
              <a:solidFill>
                <a:schemeClr val="accent1"/>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pt idx="0">
                  <c:v>2016</c:v>
                </c:pt>
                <c:pt idx="1">
                  <c:v>2017</c:v>
                </c:pt>
                <c:pt idx="2">
                  <c:v>2018</c:v>
                </c:pt>
                <c:pt idx="3">
                  <c:v>2019</c:v>
                </c:pt>
              </c:numCache>
            </c:numRef>
          </c:cat>
          <c:val>
            <c:numRef>
              <c:f>Tabelle1!$B$2:$B$5</c:f>
              <c:numCache>
                <c:formatCode>0.0</c:formatCode>
                <c:ptCount val="4"/>
                <c:pt idx="0">
                  <c:v>6.3</c:v>
                </c:pt>
                <c:pt idx="1">
                  <c:v>2.5</c:v>
                </c:pt>
                <c:pt idx="2">
                  <c:v>3.5</c:v>
                </c:pt>
                <c:pt idx="3">
                  <c:v>3.4</c:v>
                </c:pt>
              </c:numCache>
            </c:numRef>
          </c:val>
          <c:smooth val="0"/>
          <c:extLst>
            <c:ext xmlns:c16="http://schemas.microsoft.com/office/drawing/2014/chart" uri="{C3380CC4-5D6E-409C-BE32-E72D297353CC}">
              <c16:uniqueId val="{00000000-4424-4F1B-92D2-E35BEBBAD961}"/>
            </c:ext>
          </c:extLst>
        </c:ser>
        <c:ser>
          <c:idx val="1"/>
          <c:order val="1"/>
          <c:tx>
            <c:strRef>
              <c:f>Tabelle1!$C$1</c:f>
              <c:strCache>
                <c:ptCount val="1"/>
                <c:pt idx="0">
                  <c:v>Datenreihe 2</c:v>
                </c:pt>
              </c:strCache>
            </c:strRef>
          </c:tx>
          <c:spPr>
            <a:ln w="28575">
              <a:solidFill>
                <a:schemeClr val="accent2"/>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pt idx="0">
                  <c:v>2016</c:v>
                </c:pt>
                <c:pt idx="1">
                  <c:v>2017</c:v>
                </c:pt>
                <c:pt idx="2">
                  <c:v>2018</c:v>
                </c:pt>
                <c:pt idx="3">
                  <c:v>2019</c:v>
                </c:pt>
              </c:numCache>
            </c:numRef>
          </c:cat>
          <c:val>
            <c:numRef>
              <c:f>Tabelle1!$C$2:$C$5</c:f>
              <c:numCache>
                <c:formatCode>0.0</c:formatCode>
                <c:ptCount val="4"/>
                <c:pt idx="0">
                  <c:v>4.4000000000000004</c:v>
                </c:pt>
                <c:pt idx="1">
                  <c:v>5.4</c:v>
                </c:pt>
                <c:pt idx="2">
                  <c:v>1.8</c:v>
                </c:pt>
                <c:pt idx="3">
                  <c:v>4.9000000000000004</c:v>
                </c:pt>
              </c:numCache>
            </c:numRef>
          </c:val>
          <c:smooth val="0"/>
          <c:extLst>
            <c:ext xmlns:c16="http://schemas.microsoft.com/office/drawing/2014/chart" uri="{C3380CC4-5D6E-409C-BE32-E72D297353CC}">
              <c16:uniqueId val="{00000001-4424-4F1B-92D2-E35BEBBAD961}"/>
            </c:ext>
          </c:extLst>
        </c:ser>
        <c:ser>
          <c:idx val="2"/>
          <c:order val="2"/>
          <c:tx>
            <c:strRef>
              <c:f>Tabelle1!$D$1</c:f>
              <c:strCache>
                <c:ptCount val="1"/>
                <c:pt idx="0">
                  <c:v>Datenreihe 3</c:v>
                </c:pt>
              </c:strCache>
            </c:strRef>
          </c:tx>
          <c:spPr>
            <a:ln w="28575">
              <a:solidFill>
                <a:schemeClr val="accent3"/>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Tabelle1!$A$2:$A$5</c:f>
              <c:numCache>
                <c:formatCode>General</c:formatCode>
                <c:ptCount val="4"/>
                <c:pt idx="0">
                  <c:v>2016</c:v>
                </c:pt>
                <c:pt idx="1">
                  <c:v>2017</c:v>
                </c:pt>
                <c:pt idx="2">
                  <c:v>2018</c:v>
                </c:pt>
                <c:pt idx="3">
                  <c:v>2019</c:v>
                </c:pt>
              </c:numCache>
            </c:numRef>
          </c:cat>
          <c:val>
            <c:numRef>
              <c:f>Tabelle1!$D$2:$D$5</c:f>
              <c:numCache>
                <c:formatCode>0.0</c:formatCode>
                <c:ptCount val="4"/>
                <c:pt idx="0">
                  <c:v>2.4</c:v>
                </c:pt>
                <c:pt idx="1">
                  <c:v>3.7</c:v>
                </c:pt>
                <c:pt idx="2">
                  <c:v>4.9000000000000004</c:v>
                </c:pt>
                <c:pt idx="3">
                  <c:v>6.7</c:v>
                </c:pt>
              </c:numCache>
            </c:numRef>
          </c:val>
          <c:smooth val="0"/>
          <c:extLst>
            <c:ext xmlns:c16="http://schemas.microsoft.com/office/drawing/2014/chart" uri="{C3380CC4-5D6E-409C-BE32-E72D297353CC}">
              <c16:uniqueId val="{00000002-4424-4F1B-92D2-E35BEBBAD961}"/>
            </c:ext>
          </c:extLst>
        </c:ser>
        <c:dLbls>
          <c:showLegendKey val="0"/>
          <c:showVal val="0"/>
          <c:showCatName val="0"/>
          <c:showSerName val="0"/>
          <c:showPercent val="0"/>
          <c:showBubbleSize val="0"/>
        </c:dLbls>
        <c:smooth val="0"/>
        <c:axId val="876832256"/>
        <c:axId val="876833792"/>
      </c:lineChart>
      <c:catAx>
        <c:axId val="876832256"/>
        <c:scaling>
          <c:orientation val="minMax"/>
        </c:scaling>
        <c:delete val="0"/>
        <c:axPos val="b"/>
        <c:numFmt formatCode="General" sourceLinked="1"/>
        <c:majorTickMark val="none"/>
        <c:minorTickMark val="none"/>
        <c:tickLblPos val="nextTo"/>
        <c:spPr>
          <a:ln w="12700">
            <a:solidFill>
              <a:schemeClr val="tx1"/>
            </a:solidFill>
          </a:ln>
        </c:spPr>
        <c:crossAx val="876833792"/>
        <c:crosses val="autoZero"/>
        <c:auto val="1"/>
        <c:lblAlgn val="ctr"/>
        <c:lblOffset val="100"/>
        <c:noMultiLvlLbl val="0"/>
      </c:catAx>
      <c:valAx>
        <c:axId val="876833792"/>
        <c:scaling>
          <c:orientation val="minMax"/>
        </c:scaling>
        <c:delete val="1"/>
        <c:axPos val="l"/>
        <c:numFmt formatCode="0" sourceLinked="0"/>
        <c:majorTickMark val="none"/>
        <c:minorTickMark val="none"/>
        <c:tickLblPos val="nextTo"/>
        <c:crossAx val="876832256"/>
        <c:crosses val="autoZero"/>
        <c:crossBetween val="between"/>
        <c:majorUnit val="2"/>
      </c:valAx>
    </c:plotArea>
    <c:legend>
      <c:legendPos val="b"/>
      <c:overlay val="0"/>
    </c:legend>
    <c:plotVisOnly val="1"/>
    <c:dispBlanksAs val="gap"/>
    <c:showDLblsOverMax val="0"/>
  </c:chart>
  <c:spPr>
    <a:noFill/>
  </c:spPr>
  <c:txPr>
    <a:bodyPr/>
    <a:lstStyle/>
    <a:p>
      <a:pPr>
        <a:defRPr lang="en-US" sz="1400" baseline="0" noProof="0">
          <a:solidFill>
            <a:srgbClr val="000000"/>
          </a:solidFil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59407973062047"/>
          <c:y val="8.9566608313328654E-3"/>
          <c:w val="0.82140592026937942"/>
          <c:h val="0.97189680604684281"/>
        </c:manualLayout>
      </c:layout>
      <c:barChart>
        <c:barDir val="bar"/>
        <c:grouping val="clustered"/>
        <c:varyColors val="0"/>
        <c:ser>
          <c:idx val="0"/>
          <c:order val="0"/>
          <c:tx>
            <c:strRef>
              <c:f>Tabelle1!$B$1</c:f>
              <c:strCache>
                <c:ptCount val="1"/>
                <c:pt idx="0">
                  <c:v>Spalte1</c:v>
                </c:pt>
              </c:strCache>
            </c:strRef>
          </c:tx>
          <c:spPr>
            <a:solidFill>
              <a:srgbClr val="DCDCDC"/>
            </a:solidFill>
            <a:ln>
              <a:solidFill>
                <a:schemeClr val="bg1"/>
              </a:solidFill>
            </a:ln>
          </c:spPr>
          <c:invertIfNegative val="0"/>
          <c:dPt>
            <c:idx val="5"/>
            <c:invertIfNegative val="0"/>
            <c:bubble3D val="0"/>
            <c:spPr>
              <a:solidFill>
                <a:schemeClr val="accent1"/>
              </a:solidFill>
              <a:ln>
                <a:solidFill>
                  <a:schemeClr val="bg1"/>
                </a:solidFill>
              </a:ln>
            </c:spPr>
            <c:extLst>
              <c:ext xmlns:c16="http://schemas.microsoft.com/office/drawing/2014/chart" uri="{C3380CC4-5D6E-409C-BE32-E72D297353CC}">
                <c16:uniqueId val="{00000001-14F5-4B8B-ACC3-836FBA611F9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Kategorie 1</c:v>
                </c:pt>
                <c:pt idx="1">
                  <c:v>Kategorie 2</c:v>
                </c:pt>
                <c:pt idx="2">
                  <c:v>Kategorie 3</c:v>
                </c:pt>
                <c:pt idx="3">
                  <c:v>Kategorie 4</c:v>
                </c:pt>
                <c:pt idx="4">
                  <c:v>Kategorie 5</c:v>
                </c:pt>
                <c:pt idx="5">
                  <c:v>Kategorie 6</c:v>
                </c:pt>
              </c:strCache>
            </c:strRef>
          </c:cat>
          <c:val>
            <c:numRef>
              <c:f>Tabelle1!$B$2:$B$7</c:f>
              <c:numCache>
                <c:formatCode>0.0</c:formatCode>
                <c:ptCount val="6"/>
                <c:pt idx="0">
                  <c:v>4.3</c:v>
                </c:pt>
                <c:pt idx="1">
                  <c:v>2.5</c:v>
                </c:pt>
                <c:pt idx="2">
                  <c:v>3.5</c:v>
                </c:pt>
                <c:pt idx="3">
                  <c:v>5.6</c:v>
                </c:pt>
                <c:pt idx="4">
                  <c:v>7.4</c:v>
                </c:pt>
                <c:pt idx="5">
                  <c:v>8.9</c:v>
                </c:pt>
              </c:numCache>
            </c:numRef>
          </c:val>
          <c:extLst>
            <c:ext xmlns:c16="http://schemas.microsoft.com/office/drawing/2014/chart" uri="{C3380CC4-5D6E-409C-BE32-E72D297353CC}">
              <c16:uniqueId val="{00000002-14F5-4B8B-ACC3-836FBA611F9E}"/>
            </c:ext>
          </c:extLst>
        </c:ser>
        <c:dLbls>
          <c:showLegendKey val="0"/>
          <c:showVal val="0"/>
          <c:showCatName val="0"/>
          <c:showSerName val="0"/>
          <c:showPercent val="0"/>
          <c:showBubbleSize val="0"/>
        </c:dLbls>
        <c:gapWidth val="100"/>
        <c:axId val="868173312"/>
        <c:axId val="868174848"/>
      </c:barChart>
      <c:catAx>
        <c:axId val="868173312"/>
        <c:scaling>
          <c:orientation val="maxMin"/>
        </c:scaling>
        <c:delete val="0"/>
        <c:axPos val="l"/>
        <c:numFmt formatCode="General" sourceLinked="0"/>
        <c:majorTickMark val="none"/>
        <c:minorTickMark val="none"/>
        <c:tickLblPos val="nextTo"/>
        <c:spPr>
          <a:ln w="12700">
            <a:solidFill>
              <a:schemeClr val="tx1"/>
            </a:solidFill>
          </a:ln>
        </c:spPr>
        <c:crossAx val="868174848"/>
        <c:crosses val="autoZero"/>
        <c:auto val="1"/>
        <c:lblAlgn val="ctr"/>
        <c:lblOffset val="100"/>
        <c:noMultiLvlLbl val="0"/>
      </c:catAx>
      <c:valAx>
        <c:axId val="868174848"/>
        <c:scaling>
          <c:orientation val="minMax"/>
          <c:max val="10"/>
        </c:scaling>
        <c:delete val="1"/>
        <c:axPos val="t"/>
        <c:numFmt formatCode="0" sourceLinked="0"/>
        <c:majorTickMark val="none"/>
        <c:minorTickMark val="none"/>
        <c:tickLblPos val="nextTo"/>
        <c:crossAx val="868173312"/>
        <c:crosses val="autoZero"/>
        <c:crossBetween val="between"/>
        <c:majorUnit val="2"/>
      </c:valAx>
    </c:plotArea>
    <c:plotVisOnly val="1"/>
    <c:dispBlanksAs val="gap"/>
    <c:showDLblsOverMax val="0"/>
  </c:chart>
  <c:spPr>
    <a:solidFill>
      <a:schemeClr val="bg1"/>
    </a:solidFill>
  </c:spPr>
  <c:txPr>
    <a:bodyPr/>
    <a:lstStyle/>
    <a:p>
      <a:pPr>
        <a:defRPr lang="en-US" sz="1400" baseline="0" noProof="0">
          <a:solidFill>
            <a:srgbClr val="000000"/>
          </a:solidFil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7A43F64-B908-47CE-B77C-7EE5A4F9D391}"/>
              </a:ext>
            </a:extLst>
          </p:cNvPr>
          <p:cNvSpPr>
            <a:spLocks noGrp="1"/>
          </p:cNvSpPr>
          <p:nvPr>
            <p:ph type="ftr" sz="quarter" idx="2"/>
          </p:nvPr>
        </p:nvSpPr>
        <p:spPr>
          <a:xfrm>
            <a:off x="793750" y="8604934"/>
            <a:ext cx="5594288" cy="161583"/>
          </a:xfrm>
          <a:prstGeom prst="rect">
            <a:avLst/>
          </a:prstGeom>
        </p:spPr>
        <p:txBody>
          <a:bodyPr vert="horz" lIns="0" tIns="0" rIns="0" bIns="0" rtlCol="0" anchor="b">
            <a:noAutofit/>
          </a:bodyPr>
          <a:lstStyle>
            <a:lvl1pPr algn="l">
              <a:defRPr sz="1200"/>
            </a:lvl1pPr>
          </a:lstStyle>
          <a:p>
            <a:endParaRPr lang="de-DE" sz="1050" dirty="0"/>
          </a:p>
        </p:txBody>
      </p:sp>
      <p:sp>
        <p:nvSpPr>
          <p:cNvPr id="5" name="Foliennummernplatzhalter 4">
            <a:extLst>
              <a:ext uri="{FF2B5EF4-FFF2-40B4-BE49-F238E27FC236}">
                <a16:creationId xmlns:a16="http://schemas.microsoft.com/office/drawing/2014/main" id="{1B4833C8-AF2D-40E4-B652-F49637A60A54}"/>
              </a:ext>
            </a:extLst>
          </p:cNvPr>
          <p:cNvSpPr>
            <a:spLocks noGrp="1"/>
          </p:cNvSpPr>
          <p:nvPr>
            <p:ph type="sldNum" sz="quarter" idx="3"/>
          </p:nvPr>
        </p:nvSpPr>
        <p:spPr>
          <a:xfrm>
            <a:off x="457199" y="8601417"/>
            <a:ext cx="273051" cy="161583"/>
          </a:xfrm>
          <a:prstGeom prst="rect">
            <a:avLst/>
          </a:prstGeom>
        </p:spPr>
        <p:txBody>
          <a:bodyPr vert="horz" lIns="0" tIns="0" rIns="0" bIns="0" rtlCol="0" anchor="b">
            <a:noAutofit/>
          </a:bodyPr>
          <a:lstStyle>
            <a:lvl1pPr algn="r">
              <a:defRPr sz="1200"/>
            </a:lvl1pPr>
          </a:lstStyle>
          <a:p>
            <a:fld id="{0C428828-2AD1-4A5A-B381-CFE9A43FB237}" type="slidenum">
              <a:rPr lang="de-DE" sz="1050" b="1" smtClean="0"/>
              <a:t>‹Nr.›</a:t>
            </a:fld>
            <a:endParaRPr lang="de-DE" sz="1050" b="1"/>
          </a:p>
        </p:txBody>
      </p:sp>
      <p:pic>
        <p:nvPicPr>
          <p:cNvPr id="6" name="Grafik 5">
            <a:extLst>
              <a:ext uri="{FF2B5EF4-FFF2-40B4-BE49-F238E27FC236}">
                <a16:creationId xmlns:a16="http://schemas.microsoft.com/office/drawing/2014/main" id="{999A5C7B-7EA7-4B28-BD44-D49B13872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38541" y="221456"/>
            <a:ext cx="849497" cy="553244"/>
          </a:xfrm>
          <a:prstGeom prst="rect">
            <a:avLst/>
          </a:prstGeom>
        </p:spPr>
      </p:pic>
      <p:cxnSp>
        <p:nvCxnSpPr>
          <p:cNvPr id="8" name="Gerader Verbinder 7">
            <a:extLst>
              <a:ext uri="{FF2B5EF4-FFF2-40B4-BE49-F238E27FC236}">
                <a16:creationId xmlns:a16="http://schemas.microsoft.com/office/drawing/2014/main" id="{D88585E5-925E-442D-9B9E-55D9332D67F2}"/>
              </a:ext>
            </a:extLst>
          </p:cNvPr>
          <p:cNvCxnSpPr>
            <a:cxnSpLocks/>
          </p:cNvCxnSpPr>
          <p:nvPr/>
        </p:nvCxnSpPr>
        <p:spPr>
          <a:xfrm>
            <a:off x="457199" y="8477250"/>
            <a:ext cx="59436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617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004888" y="8606176"/>
            <a:ext cx="5167312" cy="161583"/>
          </a:xfrm>
          <a:prstGeom prst="rect">
            <a:avLst/>
          </a:prstGeom>
          <a:ln>
            <a:noFill/>
          </a:ln>
        </p:spPr>
        <p:txBody>
          <a:bodyPr vert="horz" wrap="square" lIns="0" tIns="0" rIns="0" bIns="0" rtlCol="0" anchor="b">
            <a:spAutoFit/>
          </a:bodyPr>
          <a:lstStyle>
            <a:lvl1pPr algn="l">
              <a:defRPr sz="1050"/>
            </a:lvl1pPr>
          </a:lstStyle>
          <a:p>
            <a:endParaRPr lang="de-DE"/>
          </a:p>
        </p:txBody>
      </p:sp>
      <p:sp>
        <p:nvSpPr>
          <p:cNvPr id="7" name="Foliennummernplatzhalter 6"/>
          <p:cNvSpPr>
            <a:spLocks noGrp="1"/>
          </p:cNvSpPr>
          <p:nvPr>
            <p:ph type="sldNum" sz="quarter" idx="5"/>
          </p:nvPr>
        </p:nvSpPr>
        <p:spPr>
          <a:xfrm>
            <a:off x="685800" y="8606176"/>
            <a:ext cx="284163" cy="161583"/>
          </a:xfrm>
          <a:prstGeom prst="rect">
            <a:avLst/>
          </a:prstGeom>
          <a:ln>
            <a:noFill/>
            <a:prstDash val="dash"/>
          </a:ln>
        </p:spPr>
        <p:style>
          <a:lnRef idx="1">
            <a:schemeClr val="accent1"/>
          </a:lnRef>
          <a:fillRef idx="0">
            <a:schemeClr val="accent1"/>
          </a:fillRef>
          <a:effectRef idx="0">
            <a:schemeClr val="accent1"/>
          </a:effectRef>
          <a:fontRef idx="minor">
            <a:schemeClr val="tx1"/>
          </a:fontRef>
        </p:style>
        <p:txBody>
          <a:bodyPr vert="horz" wrap="square" lIns="0" tIns="0" rIns="0" bIns="0" rtlCol="0" anchor="b">
            <a:spAutoFit/>
          </a:bodyPr>
          <a:lstStyle>
            <a:lvl1pPr algn="r">
              <a:defRPr sz="1050" b="1"/>
            </a:lvl1pPr>
          </a:lstStyle>
          <a:p>
            <a:fld id="{D8367755-7C75-43EE-9EC8-D865AC6479AB}" type="slidenum">
              <a:rPr lang="de-DE" smtClean="0"/>
              <a:pPr/>
              <a:t>‹Nr.›</a:t>
            </a:fld>
            <a:endParaRPr lang="de-DE"/>
          </a:p>
        </p:txBody>
      </p:sp>
      <p:pic>
        <p:nvPicPr>
          <p:cNvPr id="8" name="Grafik 7">
            <a:extLst>
              <a:ext uri="{FF2B5EF4-FFF2-40B4-BE49-F238E27FC236}">
                <a16:creationId xmlns:a16="http://schemas.microsoft.com/office/drawing/2014/main" id="{282567E6-F45F-443A-BEE9-63DF0262C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2703" y="221456"/>
            <a:ext cx="849497" cy="553244"/>
          </a:xfrm>
          <a:prstGeom prst="rect">
            <a:avLst/>
          </a:prstGeom>
        </p:spPr>
      </p:pic>
      <p:cxnSp>
        <p:nvCxnSpPr>
          <p:cNvPr id="9" name="Gerader Verbinder 8">
            <a:extLst>
              <a:ext uri="{FF2B5EF4-FFF2-40B4-BE49-F238E27FC236}">
                <a16:creationId xmlns:a16="http://schemas.microsoft.com/office/drawing/2014/main" id="{07CF42C9-EAB1-4C58-897E-710D36AA3CA6}"/>
              </a:ext>
            </a:extLst>
          </p:cNvPr>
          <p:cNvCxnSpPr>
            <a:cxnSpLocks/>
          </p:cNvCxnSpPr>
          <p:nvPr/>
        </p:nvCxnSpPr>
        <p:spPr>
          <a:xfrm>
            <a:off x="685800" y="8477250"/>
            <a:ext cx="5486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65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7800" indent="-17780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2pPr>
    <a:lvl3pPr marL="361950" indent="-18415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3pPr>
    <a:lvl4pPr marL="539750" indent="-17780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4pPr>
    <a:lvl5pPr marL="717550" indent="-17780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45.xml"/><Relationship Id="rId7" Type="http://schemas.openxmlformats.org/officeDocument/2006/relationships/image" Target="../media/image3.png"/><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4EFD84D-7620-4378-B33F-72E1F06AAE05}"/>
              </a:ext>
            </a:extLst>
          </p:cNvPr>
          <p:cNvGraphicFramePr>
            <a:graphicFrameLocks noChangeAspect="1"/>
          </p:cNvGraphicFramePr>
          <p:nvPr userDrawn="1">
            <p:custDataLst>
              <p:tags r:id="rId2"/>
            </p:custDataLst>
            <p:extLst>
              <p:ext uri="{D42A27DB-BD31-4B8C-83A1-F6EECF244321}">
                <p14:modId xmlns:p14="http://schemas.microsoft.com/office/powerpoint/2010/main" val="201705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4"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D4EFD84D-7620-4378-B33F-72E1F06AAE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6FBC020-F7BC-491F-A515-7633C9383BE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800" b="1" i="0" baseline="0" dirty="0">
              <a:latin typeface="Calibri" panose="020F0502020204030204" pitchFamily="34" charset="0"/>
              <a:ea typeface="+mj-ea"/>
              <a:cs typeface="+mj-cs"/>
              <a:sym typeface="Calibri" panose="020F0502020204030204" pitchFamily="34" charset="0"/>
            </a:endParaRPr>
          </a:p>
        </p:txBody>
      </p:sp>
      <p:pic>
        <p:nvPicPr>
          <p:cNvPr id="12" name="Grafik 11">
            <a:extLst>
              <a:ext uri="{FF2B5EF4-FFF2-40B4-BE49-F238E27FC236}">
                <a16:creationId xmlns:a16="http://schemas.microsoft.com/office/drawing/2014/main" id="{B818180C-13A0-49E8-81B1-C7B9EB2BB2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169" t="27597" r="50814" b="42016"/>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704B23A5-20F4-4742-854B-9AEF64E66405}"/>
              </a:ext>
            </a:extLst>
          </p:cNvPr>
          <p:cNvSpPr/>
          <p:nvPr userDrawn="1"/>
        </p:nvSpPr>
        <p:spPr bwMode="gray">
          <a:xfrm rot="10800000" flipV="1">
            <a:off x="1" y="3421007"/>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2" name="Titel 1">
            <a:extLst>
              <a:ext uri="{FF2B5EF4-FFF2-40B4-BE49-F238E27FC236}">
                <a16:creationId xmlns:a16="http://schemas.microsoft.com/office/drawing/2014/main" id="{531996BA-DEBA-4422-8751-889EF72798AF}"/>
              </a:ext>
            </a:extLst>
          </p:cNvPr>
          <p:cNvSpPr>
            <a:spLocks noGrp="1"/>
          </p:cNvSpPr>
          <p:nvPr>
            <p:ph type="title"/>
          </p:nvPr>
        </p:nvSpPr>
        <p:spPr bwMode="gray">
          <a:xfrm>
            <a:off x="911424" y="1436179"/>
            <a:ext cx="9577189" cy="584775"/>
          </a:xfrm>
        </p:spPr>
        <p:txBody>
          <a:bodyPr anchor="ctr"/>
          <a:lstStyle>
            <a:lvl1pPr>
              <a:defRPr sz="3800">
                <a:solidFill>
                  <a:schemeClr val="bg1"/>
                </a:solidFill>
              </a:defRPr>
            </a:lvl1pPr>
          </a:lstStyle>
          <a:p>
            <a:r>
              <a:rPr lang="de-DE" dirty="0"/>
              <a:t>Mastertitelformat bearbeiten</a:t>
            </a:r>
          </a:p>
        </p:txBody>
      </p:sp>
      <p:sp>
        <p:nvSpPr>
          <p:cNvPr id="11" name="Textplatzhalter 10">
            <a:extLst>
              <a:ext uri="{FF2B5EF4-FFF2-40B4-BE49-F238E27FC236}">
                <a16:creationId xmlns:a16="http://schemas.microsoft.com/office/drawing/2014/main" id="{9DAC5A5B-2679-4974-BA5D-19265FF288AB}"/>
              </a:ext>
            </a:extLst>
          </p:cNvPr>
          <p:cNvSpPr>
            <a:spLocks noGrp="1"/>
          </p:cNvSpPr>
          <p:nvPr>
            <p:ph type="body" sz="quarter" idx="10" hasCustomPrompt="1"/>
          </p:nvPr>
        </p:nvSpPr>
        <p:spPr bwMode="gray">
          <a:xfrm>
            <a:off x="911423" y="5049180"/>
            <a:ext cx="8280000" cy="338554"/>
          </a:xfrm>
        </p:spPr>
        <p:txBody>
          <a:bodyPr>
            <a:spAutoFit/>
          </a:bodyPr>
          <a:lstStyle>
            <a:lvl1pPr marL="0" indent="0">
              <a:lnSpc>
                <a:spcPct val="100000"/>
              </a:lnSpc>
              <a:buFont typeface="Arial" panose="020B0604020202020204" pitchFamily="34" charset="0"/>
              <a:buNone/>
              <a:defRPr sz="2200" b="1">
                <a:solidFill>
                  <a:schemeClr val="tx1"/>
                </a:solidFill>
              </a:defRPr>
            </a:lvl1pPr>
            <a:lvl2pPr marL="0" indent="0">
              <a:lnSpc>
                <a:spcPct val="100000"/>
              </a:lnSpc>
              <a:buFont typeface="Arial" panose="020B0604020202020204" pitchFamily="34" charset="0"/>
              <a:buNone/>
              <a:defRPr sz="2200" b="1">
                <a:solidFill>
                  <a:schemeClr val="tx1"/>
                </a:solidFill>
              </a:defRPr>
            </a:lvl2pPr>
            <a:lvl3pPr marL="0" indent="0">
              <a:lnSpc>
                <a:spcPct val="100000"/>
              </a:lnSpc>
              <a:buNone/>
              <a:defRPr sz="2200" b="1">
                <a:solidFill>
                  <a:schemeClr val="tx1"/>
                </a:solidFill>
              </a:defRPr>
            </a:lvl3pPr>
            <a:lvl4pPr marL="0" indent="0">
              <a:lnSpc>
                <a:spcPct val="100000"/>
              </a:lnSpc>
              <a:buNone/>
              <a:defRPr sz="2200" b="1">
                <a:solidFill>
                  <a:schemeClr val="tx1"/>
                </a:solidFill>
              </a:defRPr>
            </a:lvl4pPr>
            <a:lvl5pPr marL="0" indent="0">
              <a:lnSpc>
                <a:spcPct val="100000"/>
              </a:lnSpc>
              <a:buNone/>
              <a:defRPr sz="2200" b="1">
                <a:solidFill>
                  <a:schemeClr val="tx1"/>
                </a:solidFill>
              </a:defRPr>
            </a:lvl5pPr>
          </a:lstStyle>
          <a:p>
            <a:pPr lvl="0"/>
            <a:r>
              <a:rPr lang="de-DE" dirty="0"/>
              <a:t>Kolpingsfamilie Beispielhausen</a:t>
            </a:r>
          </a:p>
        </p:txBody>
      </p:sp>
      <p:sp>
        <p:nvSpPr>
          <p:cNvPr id="13" name="Textplatzhalter 10">
            <a:extLst>
              <a:ext uri="{FF2B5EF4-FFF2-40B4-BE49-F238E27FC236}">
                <a16:creationId xmlns:a16="http://schemas.microsoft.com/office/drawing/2014/main" id="{E94ABF0D-D15C-4EE3-B3EB-0D61FAD821E7}"/>
              </a:ext>
            </a:extLst>
          </p:cNvPr>
          <p:cNvSpPr>
            <a:spLocks noGrp="1"/>
          </p:cNvSpPr>
          <p:nvPr>
            <p:ph type="body" sz="quarter" idx="11" hasCustomPrompt="1"/>
          </p:nvPr>
        </p:nvSpPr>
        <p:spPr bwMode="gray">
          <a:xfrm>
            <a:off x="911423" y="5401961"/>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TT. Monat 20XX</a:t>
            </a:r>
          </a:p>
        </p:txBody>
      </p:sp>
      <p:sp>
        <p:nvSpPr>
          <p:cNvPr id="14" name="Textplatzhalter 10">
            <a:extLst>
              <a:ext uri="{FF2B5EF4-FFF2-40B4-BE49-F238E27FC236}">
                <a16:creationId xmlns:a16="http://schemas.microsoft.com/office/drawing/2014/main" id="{51848211-9774-4D0C-9DA2-0F501977F523}"/>
              </a:ext>
            </a:extLst>
          </p:cNvPr>
          <p:cNvSpPr>
            <a:spLocks noGrp="1"/>
          </p:cNvSpPr>
          <p:nvPr>
            <p:ph type="body" sz="quarter" idx="12" hasCustomPrompt="1"/>
          </p:nvPr>
        </p:nvSpPr>
        <p:spPr bwMode="gray">
          <a:xfrm>
            <a:off x="911423" y="5754742"/>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Name, Funktion</a:t>
            </a:r>
          </a:p>
        </p:txBody>
      </p:sp>
      <p:pic>
        <p:nvPicPr>
          <p:cNvPr id="19" name="Grafik 18">
            <a:extLst>
              <a:ext uri="{FF2B5EF4-FFF2-40B4-BE49-F238E27FC236}">
                <a16:creationId xmlns:a16="http://schemas.microsoft.com/office/drawing/2014/main" id="{78A93654-10BB-4A8A-A13A-AE02708FB69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9831968" y="5045190"/>
            <a:ext cx="1664632" cy="1084110"/>
          </a:xfrm>
          <a:prstGeom prst="rect">
            <a:avLst/>
          </a:prstGeom>
        </p:spPr>
      </p:pic>
    </p:spTree>
    <p:extLst>
      <p:ext uri="{BB962C8B-B14F-4D97-AF65-F5344CB8AC3E}">
        <p14:creationId xmlns:p14="http://schemas.microsoft.com/office/powerpoint/2010/main" val="179452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itat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2"/>
            </p:custDataLst>
            <p:extLst>
              <p:ext uri="{D42A27DB-BD31-4B8C-83A1-F6EECF244321}">
                <p14:modId xmlns:p14="http://schemas.microsoft.com/office/powerpoint/2010/main" val="4240229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47"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D84EEEC1-B270-42BD-A5AB-454FF117B93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983" t="23601" r="50000" b="46012"/>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DAB0056A-541C-4D8A-B9FE-BCBC4000EE36}"/>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Bildplatzhalter 7">
            <a:extLst>
              <a:ext uri="{FF2B5EF4-FFF2-40B4-BE49-F238E27FC236}">
                <a16:creationId xmlns:a16="http://schemas.microsoft.com/office/drawing/2014/main" id="{C5AD7552-889E-42DB-B014-A3A30379DDC7}"/>
              </a:ext>
            </a:extLst>
          </p:cNvPr>
          <p:cNvSpPr>
            <a:spLocks noGrp="1"/>
          </p:cNvSpPr>
          <p:nvPr>
            <p:ph type="pic" sz="quarter" idx="13"/>
          </p:nvPr>
        </p:nvSpPr>
        <p:spPr bwMode="gray">
          <a:xfrm>
            <a:off x="1857351" y="910048"/>
            <a:ext cx="4295775" cy="4295775"/>
          </a:xfrm>
          <a:solidFill>
            <a:schemeClr val="bg1"/>
          </a:solidFill>
          <a:ln w="12700">
            <a:solidFill>
              <a:schemeClr val="tx2"/>
            </a:solidFill>
          </a:ln>
        </p:spPr>
        <p:txBody>
          <a:bodyPr/>
          <a:lstStyle>
            <a:lvl1pPr>
              <a:lnSpc>
                <a:spcPct val="100000"/>
              </a:lnSpc>
              <a:defRPr sz="1800" b="0">
                <a:solidFill>
                  <a:schemeClr val="tx1"/>
                </a:solidFill>
              </a:defRPr>
            </a:lvl1pPr>
          </a:lstStyle>
          <a:p>
            <a:endParaRPr lang="de-DE"/>
          </a:p>
        </p:txBody>
      </p:sp>
      <p:sp>
        <p:nvSpPr>
          <p:cNvPr id="17" name="Rechteck 16">
            <a:extLst>
              <a:ext uri="{FF2B5EF4-FFF2-40B4-BE49-F238E27FC236}">
                <a16:creationId xmlns:a16="http://schemas.microsoft.com/office/drawing/2014/main" id="{902FE666-8A1D-4BD2-86DF-35600989C778}"/>
              </a:ext>
            </a:extLst>
          </p:cNvPr>
          <p:cNvSpPr/>
          <p:nvPr userDrawn="1"/>
        </p:nvSpPr>
        <p:spPr bwMode="gray">
          <a:xfrm>
            <a:off x="6167526"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0" name="Textplatzhalter 19">
            <a:extLst>
              <a:ext uri="{FF2B5EF4-FFF2-40B4-BE49-F238E27FC236}">
                <a16:creationId xmlns:a16="http://schemas.microsoft.com/office/drawing/2014/main" id="{66AB24CB-CFA8-41AE-A08B-8A557BD7482B}"/>
              </a:ext>
            </a:extLst>
          </p:cNvPr>
          <p:cNvSpPr>
            <a:spLocks noGrp="1"/>
          </p:cNvSpPr>
          <p:nvPr>
            <p:ph type="body" sz="quarter" idx="12" hasCustomPrompt="1"/>
          </p:nvPr>
        </p:nvSpPr>
        <p:spPr bwMode="gray">
          <a:xfrm>
            <a:off x="5738992" y="471468"/>
            <a:ext cx="5177068" cy="5177068"/>
          </a:xfrm>
          <a:custGeom>
            <a:avLst/>
            <a:gdLst>
              <a:gd name="connsiteX0" fmla="*/ 4210480 w 5177068"/>
              <a:gd name="connsiteY0" fmla="*/ 0 h 5177068"/>
              <a:gd name="connsiteX1" fmla="*/ 5177068 w 5177068"/>
              <a:gd name="connsiteY1" fmla="*/ 4210478 h 5177068"/>
              <a:gd name="connsiteX2" fmla="*/ 966590 w 5177068"/>
              <a:gd name="connsiteY2" fmla="*/ 5177068 h 5177068"/>
              <a:gd name="connsiteX3" fmla="*/ 0 w 5177068"/>
              <a:gd name="connsiteY3" fmla="*/ 966589 h 5177068"/>
            </a:gdLst>
            <a:ahLst/>
            <a:cxnLst>
              <a:cxn ang="0">
                <a:pos x="connsiteX0" y="connsiteY0"/>
              </a:cxn>
              <a:cxn ang="0">
                <a:pos x="connsiteX1" y="connsiteY1"/>
              </a:cxn>
              <a:cxn ang="0">
                <a:pos x="connsiteX2" y="connsiteY2"/>
              </a:cxn>
              <a:cxn ang="0">
                <a:pos x="connsiteX3" y="connsiteY3"/>
              </a:cxn>
            </a:cxnLst>
            <a:rect l="l" t="t" r="r" b="b"/>
            <a:pathLst>
              <a:path w="5177068" h="5177068">
                <a:moveTo>
                  <a:pt x="4210480" y="0"/>
                </a:moveTo>
                <a:lnTo>
                  <a:pt x="5177068" y="4210478"/>
                </a:lnTo>
                <a:lnTo>
                  <a:pt x="966590" y="5177068"/>
                </a:lnTo>
                <a:lnTo>
                  <a:pt x="0" y="966589"/>
                </a:lnTo>
                <a:close/>
              </a:path>
            </a:pathLst>
          </a:custGeom>
          <a:solidFill>
            <a:srgbClr val="FF8C00">
              <a:alpha val="80000"/>
            </a:srgbClr>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6599526" y="2187909"/>
            <a:ext cx="3600000" cy="896271"/>
          </a:xfrm>
        </p:spPr>
        <p:txBody>
          <a:bodyPr anchor="ctr">
            <a:spAutoFit/>
          </a:bodyPr>
          <a:lstStyle>
            <a:lvl1pPr>
              <a:lnSpc>
                <a:spcPct val="91000"/>
              </a:lnSpc>
              <a:defRPr sz="3200" spc="-40" baseline="0">
                <a:solidFill>
                  <a:schemeClr val="bg1"/>
                </a:solidFill>
              </a:defRPr>
            </a:lvl1pPr>
          </a:lstStyle>
          <a:p>
            <a:r>
              <a:rPr lang="de-DE" dirty="0"/>
              <a:t>Zitat durch Klicken bearbeiten</a:t>
            </a:r>
          </a:p>
        </p:txBody>
      </p:sp>
      <p:sp>
        <p:nvSpPr>
          <p:cNvPr id="18" name="Textplatzhalter 12">
            <a:extLst>
              <a:ext uri="{FF2B5EF4-FFF2-40B4-BE49-F238E27FC236}">
                <a16:creationId xmlns:a16="http://schemas.microsoft.com/office/drawing/2014/main" id="{FFFD2A3D-09EB-4A1F-BA32-38666C027B8B}"/>
              </a:ext>
            </a:extLst>
          </p:cNvPr>
          <p:cNvSpPr>
            <a:spLocks noGrp="1"/>
          </p:cNvSpPr>
          <p:nvPr>
            <p:ph type="body" sz="quarter" idx="14" hasCustomPrompt="1"/>
          </p:nvPr>
        </p:nvSpPr>
        <p:spPr bwMode="gray">
          <a:xfrm>
            <a:off x="7328098" y="4067498"/>
            <a:ext cx="2871428" cy="276999"/>
          </a:xfrm>
        </p:spPr>
        <p:txBody>
          <a:bodyPr wrap="none" anchor="ctr">
            <a:spAutoFit/>
          </a:bodyPr>
          <a:lstStyle>
            <a:lvl1pPr marL="0" indent="0" algn="r">
              <a:lnSpc>
                <a:spcPct val="100000"/>
              </a:lnSpc>
              <a:buFont typeface="Arial" panose="020B0604020202020204" pitchFamily="34" charset="0"/>
              <a:buNone/>
              <a:defRPr sz="1800" b="0" spc="-20" baseline="0">
                <a:solidFill>
                  <a:schemeClr val="bg1"/>
                </a:solidFill>
              </a:defRPr>
            </a:lvl1pPr>
            <a:lvl2pPr marL="0" indent="0" algn="r">
              <a:lnSpc>
                <a:spcPct val="100000"/>
              </a:lnSpc>
              <a:buFont typeface="Arial" panose="020B0604020202020204" pitchFamily="34" charset="0"/>
              <a:buNone/>
              <a:defRPr sz="1800" b="0" spc="-20" baseline="0">
                <a:solidFill>
                  <a:schemeClr val="bg1"/>
                </a:solidFill>
              </a:defRPr>
            </a:lvl2pPr>
            <a:lvl3pPr marL="0" indent="0" algn="r">
              <a:lnSpc>
                <a:spcPct val="100000"/>
              </a:lnSpc>
              <a:buNone/>
              <a:defRPr sz="1800" b="0" spc="-20" baseline="0">
                <a:solidFill>
                  <a:schemeClr val="bg1"/>
                </a:solidFill>
              </a:defRPr>
            </a:lvl3pPr>
            <a:lvl4pPr marL="0" indent="0" algn="r">
              <a:lnSpc>
                <a:spcPct val="100000"/>
              </a:lnSpc>
              <a:buNone/>
              <a:defRPr sz="1800" b="0" spc="-20" baseline="0">
                <a:solidFill>
                  <a:schemeClr val="bg1"/>
                </a:solidFill>
              </a:defRPr>
            </a:lvl4pPr>
            <a:lvl5pPr marL="0" indent="0" algn="r">
              <a:lnSpc>
                <a:spcPct val="100000"/>
              </a:lnSpc>
              <a:buNone/>
              <a:defRPr sz="1800" b="0" spc="-20" baseline="0">
                <a:solidFill>
                  <a:schemeClr val="bg1"/>
                </a:solidFill>
              </a:defRPr>
            </a:lvl5pPr>
          </a:lstStyle>
          <a:p>
            <a:pPr lvl="0"/>
            <a:r>
              <a:rPr lang="de-DE" dirty="0"/>
              <a:t>Name durch Klicken bearbeiten</a:t>
            </a:r>
          </a:p>
        </p:txBody>
      </p:sp>
    </p:spTree>
    <p:extLst>
      <p:ext uri="{BB962C8B-B14F-4D97-AF65-F5344CB8AC3E}">
        <p14:creationId xmlns:p14="http://schemas.microsoft.com/office/powerpoint/2010/main" val="192104451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27115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7"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400" y="1844824"/>
            <a:ext cx="9792000"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8660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ext zweispalti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3839744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1"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401" y="1844824"/>
            <a:ext cx="4608438"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8BB564BB-1056-4898-A717-B9A6FACCAE3F}"/>
              </a:ext>
            </a:extLst>
          </p:cNvPr>
          <p:cNvSpPr>
            <a:spLocks noGrp="1"/>
          </p:cNvSpPr>
          <p:nvPr>
            <p:ph type="body" sz="quarter" idx="14"/>
          </p:nvPr>
        </p:nvSpPr>
        <p:spPr bwMode="gray">
          <a:xfrm>
            <a:off x="5880176" y="1844824"/>
            <a:ext cx="4608438"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1466106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und Bild 0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3300932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4"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399" y="1844824"/>
            <a:ext cx="7200000"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7">
            <a:extLst>
              <a:ext uri="{FF2B5EF4-FFF2-40B4-BE49-F238E27FC236}">
                <a16:creationId xmlns:a16="http://schemas.microsoft.com/office/drawing/2014/main" id="{E6E6BA02-16FD-47F5-91FE-F4AF62815B56}"/>
              </a:ext>
            </a:extLst>
          </p:cNvPr>
          <p:cNvSpPr>
            <a:spLocks noGrp="1"/>
          </p:cNvSpPr>
          <p:nvPr>
            <p:ph type="pic" sz="quarter" idx="14"/>
          </p:nvPr>
        </p:nvSpPr>
        <p:spPr bwMode="gray">
          <a:xfrm>
            <a:off x="8256239" y="1844824"/>
            <a:ext cx="3240000" cy="3167559"/>
          </a:xfrm>
          <a:solidFill>
            <a:srgbClr val="DCDCDC"/>
          </a:solidFill>
          <a:ln w="12700">
            <a:noFill/>
          </a:ln>
        </p:spPr>
        <p:txBody>
          <a:bodyPr/>
          <a:lstStyle>
            <a:lvl1pPr>
              <a:lnSpc>
                <a:spcPct val="100000"/>
              </a:lnSpc>
              <a:defRPr sz="1800" b="0">
                <a:solidFill>
                  <a:schemeClr val="tx1"/>
                </a:solidFill>
              </a:defRPr>
            </a:lvl1pPr>
          </a:lstStyle>
          <a:p>
            <a:endParaRPr lang="de-DE"/>
          </a:p>
        </p:txBody>
      </p:sp>
    </p:spTree>
    <p:extLst>
      <p:ext uri="{BB962C8B-B14F-4D97-AF65-F5344CB8AC3E}">
        <p14:creationId xmlns:p14="http://schemas.microsoft.com/office/powerpoint/2010/main" val="1605911960"/>
      </p:ext>
    </p:extLst>
  </p:cSld>
  <p:clrMapOvr>
    <a:masterClrMapping/>
  </p:clrMapOvr>
  <p:extLst>
    <p:ext uri="{DCECCB84-F9BA-43D5-87BE-67443E8EF086}">
      <p15:sldGuideLst xmlns:p15="http://schemas.microsoft.com/office/powerpoint/2012/main">
        <p15:guide id="1" pos="72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und Bild 0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982274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8"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399" y="1844824"/>
            <a:ext cx="5184000"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7">
            <a:extLst>
              <a:ext uri="{FF2B5EF4-FFF2-40B4-BE49-F238E27FC236}">
                <a16:creationId xmlns:a16="http://schemas.microsoft.com/office/drawing/2014/main" id="{E6E6BA02-16FD-47F5-91FE-F4AF62815B56}"/>
              </a:ext>
            </a:extLst>
          </p:cNvPr>
          <p:cNvSpPr>
            <a:spLocks noGrp="1"/>
          </p:cNvSpPr>
          <p:nvPr>
            <p:ph type="pic" sz="quarter" idx="14"/>
          </p:nvPr>
        </p:nvSpPr>
        <p:spPr bwMode="gray">
          <a:xfrm>
            <a:off x="6240016" y="1844824"/>
            <a:ext cx="5256000" cy="3167559"/>
          </a:xfrm>
          <a:solidFill>
            <a:srgbClr val="DCDCDC"/>
          </a:solidFill>
          <a:ln w="12700">
            <a:noFill/>
          </a:ln>
        </p:spPr>
        <p:txBody>
          <a:bodyPr/>
          <a:lstStyle>
            <a:lvl1pPr>
              <a:lnSpc>
                <a:spcPct val="100000"/>
              </a:lnSpc>
              <a:defRPr sz="1800" b="0">
                <a:solidFill>
                  <a:schemeClr val="tx1"/>
                </a:solidFill>
              </a:defRPr>
            </a:lvl1pPr>
          </a:lstStyle>
          <a:p>
            <a:endParaRPr lang="de-DE"/>
          </a:p>
        </p:txBody>
      </p:sp>
    </p:spTree>
    <p:extLst>
      <p:ext uri="{BB962C8B-B14F-4D97-AF65-F5344CB8AC3E}">
        <p14:creationId xmlns:p14="http://schemas.microsoft.com/office/powerpoint/2010/main" val="3262628268"/>
      </p:ext>
    </p:extLst>
  </p:cSld>
  <p:clrMapOvr>
    <a:masterClrMapping/>
  </p:clrMapOvr>
  <p:extLst>
    <p:ext uri="{DCECCB84-F9BA-43D5-87BE-67443E8EF086}">
      <p15:sldGuideLst xmlns:p15="http://schemas.microsoft.com/office/powerpoint/2012/main">
        <p15:guide id="1" pos="72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xt und zwei Bil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1301513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92"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11" name="Bildplatzhalter 7">
            <a:extLst>
              <a:ext uri="{FF2B5EF4-FFF2-40B4-BE49-F238E27FC236}">
                <a16:creationId xmlns:a16="http://schemas.microsoft.com/office/drawing/2014/main" id="{E6E6BA02-16FD-47F5-91FE-F4AF62815B56}"/>
              </a:ext>
            </a:extLst>
          </p:cNvPr>
          <p:cNvSpPr>
            <a:spLocks noGrp="1"/>
          </p:cNvSpPr>
          <p:nvPr>
            <p:ph type="pic" sz="quarter" idx="14"/>
          </p:nvPr>
        </p:nvSpPr>
        <p:spPr bwMode="gray">
          <a:xfrm>
            <a:off x="695999" y="1844675"/>
            <a:ext cx="6264205" cy="4176713"/>
          </a:xfrm>
          <a:solidFill>
            <a:srgbClr val="DCDCDC"/>
          </a:solidFill>
          <a:ln w="12700">
            <a:noFill/>
          </a:ln>
        </p:spPr>
        <p:txBody>
          <a:bodyPr/>
          <a:lstStyle>
            <a:lvl1pPr>
              <a:lnSpc>
                <a:spcPct val="100000"/>
              </a:lnSpc>
              <a:defRPr sz="1800" b="0">
                <a:solidFill>
                  <a:schemeClr val="tx1"/>
                </a:solidFill>
              </a:defRPr>
            </a:lvl1pPr>
          </a:lstStyle>
          <a:p>
            <a:endParaRPr lang="de-DE"/>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7321406" y="4509288"/>
            <a:ext cx="3168000" cy="1512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7">
            <a:extLst>
              <a:ext uri="{FF2B5EF4-FFF2-40B4-BE49-F238E27FC236}">
                <a16:creationId xmlns:a16="http://schemas.microsoft.com/office/drawing/2014/main" id="{1B81A0A2-5BB2-4205-8498-FA6DD2723603}"/>
              </a:ext>
            </a:extLst>
          </p:cNvPr>
          <p:cNvSpPr>
            <a:spLocks noGrp="1"/>
          </p:cNvSpPr>
          <p:nvPr>
            <p:ph type="pic" sz="quarter" idx="15"/>
          </p:nvPr>
        </p:nvSpPr>
        <p:spPr bwMode="gray">
          <a:xfrm>
            <a:off x="7321054" y="1844825"/>
            <a:ext cx="3167559" cy="2518290"/>
          </a:xfrm>
          <a:solidFill>
            <a:srgbClr val="DCDCDC"/>
          </a:solidFill>
          <a:ln w="12700">
            <a:noFill/>
          </a:ln>
        </p:spPr>
        <p:txBody>
          <a:bodyPr/>
          <a:lstStyle>
            <a:lvl1pPr>
              <a:lnSpc>
                <a:spcPct val="100000"/>
              </a:lnSpc>
              <a:defRPr sz="1800" b="0">
                <a:solidFill>
                  <a:schemeClr val="tx1"/>
                </a:solidFill>
              </a:defRPr>
            </a:lvl1pPr>
          </a:lstStyle>
          <a:p>
            <a:endParaRPr lang="de-DE" dirty="0"/>
          </a:p>
        </p:txBody>
      </p:sp>
    </p:spTree>
    <p:extLst>
      <p:ext uri="{BB962C8B-B14F-4D97-AF65-F5344CB8AC3E}">
        <p14:creationId xmlns:p14="http://schemas.microsoft.com/office/powerpoint/2010/main" val="375321594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xt und drei Bil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3553260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6"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5940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5940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400" y="1844824"/>
            <a:ext cx="9793213"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7">
            <a:extLst>
              <a:ext uri="{FF2B5EF4-FFF2-40B4-BE49-F238E27FC236}">
                <a16:creationId xmlns:a16="http://schemas.microsoft.com/office/drawing/2014/main" id="{6676BE9F-0E1E-4A5B-B76B-49DCDEEDC998}"/>
              </a:ext>
            </a:extLst>
          </p:cNvPr>
          <p:cNvSpPr>
            <a:spLocks noGrp="1"/>
          </p:cNvSpPr>
          <p:nvPr>
            <p:ph type="pic" sz="quarter" idx="14"/>
          </p:nvPr>
        </p:nvSpPr>
        <p:spPr bwMode="gray">
          <a:xfrm>
            <a:off x="7079353" y="864000"/>
            <a:ext cx="1508143" cy="2044005"/>
          </a:xfrm>
          <a:solidFill>
            <a:srgbClr val="DCDCDC"/>
          </a:solidFill>
          <a:ln w="12700">
            <a:noFill/>
          </a:ln>
        </p:spPr>
        <p:txBody>
          <a:bodyPr/>
          <a:lstStyle>
            <a:lvl1pPr>
              <a:lnSpc>
                <a:spcPct val="100000"/>
              </a:lnSpc>
              <a:defRPr sz="1800" b="0">
                <a:solidFill>
                  <a:schemeClr val="tx1"/>
                </a:solidFill>
              </a:defRPr>
            </a:lvl1pPr>
          </a:lstStyle>
          <a:p>
            <a:endParaRPr lang="de-DE"/>
          </a:p>
        </p:txBody>
      </p:sp>
      <p:sp>
        <p:nvSpPr>
          <p:cNvPr id="11" name="Bildplatzhalter 7">
            <a:extLst>
              <a:ext uri="{FF2B5EF4-FFF2-40B4-BE49-F238E27FC236}">
                <a16:creationId xmlns:a16="http://schemas.microsoft.com/office/drawing/2014/main" id="{595F7FA4-3B0A-4F9C-A5F3-5210252369D5}"/>
              </a:ext>
            </a:extLst>
          </p:cNvPr>
          <p:cNvSpPr>
            <a:spLocks noGrp="1"/>
          </p:cNvSpPr>
          <p:nvPr>
            <p:ph type="pic" sz="quarter" idx="15"/>
          </p:nvPr>
        </p:nvSpPr>
        <p:spPr bwMode="gray">
          <a:xfrm>
            <a:off x="8700608" y="864000"/>
            <a:ext cx="1508143" cy="2044005"/>
          </a:xfrm>
          <a:solidFill>
            <a:srgbClr val="DCDCDC"/>
          </a:solidFill>
          <a:ln w="12700">
            <a:noFill/>
          </a:ln>
        </p:spPr>
        <p:txBody>
          <a:bodyPr/>
          <a:lstStyle>
            <a:lvl1pPr>
              <a:lnSpc>
                <a:spcPct val="100000"/>
              </a:lnSpc>
              <a:defRPr sz="1800" b="0">
                <a:solidFill>
                  <a:schemeClr val="tx1"/>
                </a:solidFill>
              </a:defRPr>
            </a:lvl1pPr>
          </a:lstStyle>
          <a:p>
            <a:endParaRPr lang="de-DE"/>
          </a:p>
        </p:txBody>
      </p:sp>
      <p:sp>
        <p:nvSpPr>
          <p:cNvPr id="12" name="Bildplatzhalter 7">
            <a:extLst>
              <a:ext uri="{FF2B5EF4-FFF2-40B4-BE49-F238E27FC236}">
                <a16:creationId xmlns:a16="http://schemas.microsoft.com/office/drawing/2014/main" id="{5F9FD67C-EBBC-4FAB-B820-EF8DC86C9F0B}"/>
              </a:ext>
            </a:extLst>
          </p:cNvPr>
          <p:cNvSpPr>
            <a:spLocks noGrp="1"/>
          </p:cNvSpPr>
          <p:nvPr>
            <p:ph type="pic" sz="quarter" idx="16"/>
          </p:nvPr>
        </p:nvSpPr>
        <p:spPr bwMode="gray">
          <a:xfrm>
            <a:off x="10321863" y="864000"/>
            <a:ext cx="1508143" cy="2044005"/>
          </a:xfrm>
          <a:solidFill>
            <a:srgbClr val="DCDCDC"/>
          </a:solidFill>
          <a:ln w="12700">
            <a:noFill/>
          </a:ln>
        </p:spPr>
        <p:txBody>
          <a:bodyPr/>
          <a:lstStyle>
            <a:lvl1pPr>
              <a:lnSpc>
                <a:spcPct val="100000"/>
              </a:lnSpc>
              <a:defRPr sz="1800" b="0">
                <a:solidFill>
                  <a:schemeClr val="tx1"/>
                </a:solidFill>
              </a:defRPr>
            </a:lvl1pPr>
          </a:lstStyle>
          <a:p>
            <a:endParaRPr lang="de-DE"/>
          </a:p>
        </p:txBody>
      </p:sp>
    </p:spTree>
    <p:extLst>
      <p:ext uri="{BB962C8B-B14F-4D97-AF65-F5344CB8AC3E}">
        <p14:creationId xmlns:p14="http://schemas.microsoft.com/office/powerpoint/2010/main" val="465032284"/>
      </p:ext>
    </p:extLst>
  </p:cSld>
  <p:clrMapOvr>
    <a:masterClrMapping/>
  </p:clrMapOvr>
  <p:extLst>
    <p:ext uri="{DCECCB84-F9BA-43D5-87BE-67443E8EF086}">
      <p15:sldGuideLst xmlns:p15="http://schemas.microsoft.com/office/powerpoint/2012/main">
        <p15:guide id="1" pos="744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8486C6F-27DB-4D63-891E-B5FB0A7C8E6D}"/>
              </a:ext>
            </a:extLst>
          </p:cNvPr>
          <p:cNvGraphicFramePr>
            <a:graphicFrameLocks noChangeAspect="1"/>
          </p:cNvGraphicFramePr>
          <p:nvPr userDrawn="1">
            <p:custDataLst>
              <p:tags r:id="rId2"/>
            </p:custDataLst>
            <p:extLst>
              <p:ext uri="{D42A27DB-BD31-4B8C-83A1-F6EECF244321}">
                <p14:modId xmlns:p14="http://schemas.microsoft.com/office/powerpoint/2010/main" val="34655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8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E7B295ED-4258-4CB1-822E-55597AFAEA4D}"/>
              </a:ext>
            </a:extLst>
          </p:cNvPr>
          <p:cNvSpPr/>
          <p:nvPr userDrawn="1">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DA3F3A7-A377-49F6-B5FD-0F5111B20E75}"/>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4A976E7E-66B6-47D2-9D7B-80700ADEF6B1}"/>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85DB896E-51FE-4379-A762-A8C1C810C51C}"/>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9" name="Textplatzhalter 5">
            <a:extLst>
              <a:ext uri="{FF2B5EF4-FFF2-40B4-BE49-F238E27FC236}">
                <a16:creationId xmlns:a16="http://schemas.microsoft.com/office/drawing/2014/main" id="{51A60998-B17B-414D-AD6C-2B6C6C2A7639}"/>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0" name="Diagrammplatzhalter 8">
            <a:extLst>
              <a:ext uri="{FF2B5EF4-FFF2-40B4-BE49-F238E27FC236}">
                <a16:creationId xmlns:a16="http://schemas.microsoft.com/office/drawing/2014/main" id="{CD41A8D7-9ABF-41A5-AC31-A96D184ED173}"/>
              </a:ext>
            </a:extLst>
          </p:cNvPr>
          <p:cNvSpPr>
            <a:spLocks noGrp="1"/>
          </p:cNvSpPr>
          <p:nvPr>
            <p:ph type="chart" sz="quarter" idx="14"/>
          </p:nvPr>
        </p:nvSpPr>
        <p:spPr bwMode="gray">
          <a:xfrm>
            <a:off x="695399" y="2492896"/>
            <a:ext cx="9793214" cy="3348000"/>
          </a:xfrm>
        </p:spPr>
        <p:txBody>
          <a:bodyPr/>
          <a:lstStyle>
            <a:lvl1pPr>
              <a:defRPr sz="1800" b="0">
                <a:solidFill>
                  <a:schemeClr val="tx1"/>
                </a:solidFill>
              </a:defRPr>
            </a:lvl1pPr>
          </a:lstStyle>
          <a:p>
            <a:endParaRPr lang="en-US"/>
          </a:p>
        </p:txBody>
      </p:sp>
      <p:sp>
        <p:nvSpPr>
          <p:cNvPr id="11" name="Textplatzhalter 9">
            <a:extLst>
              <a:ext uri="{FF2B5EF4-FFF2-40B4-BE49-F238E27FC236}">
                <a16:creationId xmlns:a16="http://schemas.microsoft.com/office/drawing/2014/main" id="{27A6E15E-46AD-46B0-969F-DE0E7F4B782A}"/>
              </a:ext>
            </a:extLst>
          </p:cNvPr>
          <p:cNvSpPr>
            <a:spLocks noGrp="1"/>
          </p:cNvSpPr>
          <p:nvPr>
            <p:ph type="body" sz="quarter" idx="16" hasCustomPrompt="1"/>
          </p:nvPr>
        </p:nvSpPr>
        <p:spPr bwMode="gray">
          <a:xfrm>
            <a:off x="695325" y="2168860"/>
            <a:ext cx="9793214"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12" name="Textplatzhalter 9">
            <a:extLst>
              <a:ext uri="{FF2B5EF4-FFF2-40B4-BE49-F238E27FC236}">
                <a16:creationId xmlns:a16="http://schemas.microsoft.com/office/drawing/2014/main" id="{0F476CC0-3C2A-432C-BD82-AF2D720B6346}"/>
              </a:ext>
            </a:extLst>
          </p:cNvPr>
          <p:cNvSpPr>
            <a:spLocks noGrp="1"/>
          </p:cNvSpPr>
          <p:nvPr>
            <p:ph type="body" sz="quarter" idx="17" hasCustomPrompt="1"/>
          </p:nvPr>
        </p:nvSpPr>
        <p:spPr bwMode="gray">
          <a:xfrm>
            <a:off x="695325" y="5888879"/>
            <a:ext cx="9792000" cy="132409"/>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13" name="Textplatzhalter 9">
            <a:extLst>
              <a:ext uri="{FF2B5EF4-FFF2-40B4-BE49-F238E27FC236}">
                <a16:creationId xmlns:a16="http://schemas.microsoft.com/office/drawing/2014/main" id="{7B327A21-630C-4CEB-888F-978CF156439E}"/>
              </a:ext>
            </a:extLst>
          </p:cNvPr>
          <p:cNvSpPr>
            <a:spLocks noGrp="1"/>
          </p:cNvSpPr>
          <p:nvPr>
            <p:ph type="body" sz="quarter" idx="15" hasCustomPrompt="1"/>
          </p:nvPr>
        </p:nvSpPr>
        <p:spPr bwMode="gray">
          <a:xfrm>
            <a:off x="695325" y="1844824"/>
            <a:ext cx="9793214"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Tree>
    <p:extLst>
      <p:ext uri="{BB962C8B-B14F-4D97-AF65-F5344CB8AC3E}">
        <p14:creationId xmlns:p14="http://schemas.microsoft.com/office/powerpoint/2010/main" val="1297257149"/>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zwei Diagramm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C90CAB-6876-44AE-9D19-94C19318372B}"/>
              </a:ext>
            </a:extLst>
          </p:cNvPr>
          <p:cNvGraphicFramePr>
            <a:graphicFrameLocks noChangeAspect="1"/>
          </p:cNvGraphicFramePr>
          <p:nvPr userDrawn="1">
            <p:custDataLst>
              <p:tags r:id="rId2"/>
            </p:custDataLst>
            <p:extLst>
              <p:ext uri="{D42A27DB-BD31-4B8C-83A1-F6EECF244321}">
                <p14:modId xmlns:p14="http://schemas.microsoft.com/office/powerpoint/2010/main" val="2644287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2AF3E650-8E5B-44D8-84E6-4FF463C2F44D}"/>
              </a:ext>
            </a:extLst>
          </p:cNvPr>
          <p:cNvSpPr/>
          <p:nvPr userDrawn="1">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DA3F3A7-A377-49F6-B5FD-0F5111B20E75}"/>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4A976E7E-66B6-47D2-9D7B-80700ADEF6B1}"/>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85DB896E-51FE-4379-A762-A8C1C810C51C}"/>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13" name="Textplatzhalter 5">
            <a:extLst>
              <a:ext uri="{FF2B5EF4-FFF2-40B4-BE49-F238E27FC236}">
                <a16:creationId xmlns:a16="http://schemas.microsoft.com/office/drawing/2014/main" id="{F6F0B4EE-00C4-4964-B989-85EE6C79D902}"/>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4" name="Diagrammplatzhalter 8">
            <a:extLst>
              <a:ext uri="{FF2B5EF4-FFF2-40B4-BE49-F238E27FC236}">
                <a16:creationId xmlns:a16="http://schemas.microsoft.com/office/drawing/2014/main" id="{1B9B64F8-94AE-4D2E-A621-06313D4A0CD8}"/>
              </a:ext>
            </a:extLst>
          </p:cNvPr>
          <p:cNvSpPr>
            <a:spLocks noGrp="1"/>
          </p:cNvSpPr>
          <p:nvPr>
            <p:ph type="chart" sz="quarter" idx="14"/>
          </p:nvPr>
        </p:nvSpPr>
        <p:spPr bwMode="gray">
          <a:xfrm>
            <a:off x="695399" y="2492896"/>
            <a:ext cx="4609555" cy="3348000"/>
          </a:xfrm>
        </p:spPr>
        <p:txBody>
          <a:bodyPr/>
          <a:lstStyle>
            <a:lvl1pPr>
              <a:defRPr sz="1800" b="0">
                <a:solidFill>
                  <a:schemeClr val="tx1"/>
                </a:solidFill>
              </a:defRPr>
            </a:lvl1pPr>
          </a:lstStyle>
          <a:p>
            <a:endParaRPr lang="en-US"/>
          </a:p>
        </p:txBody>
      </p:sp>
      <p:sp>
        <p:nvSpPr>
          <p:cNvPr id="15" name="Textplatzhalter 9">
            <a:extLst>
              <a:ext uri="{FF2B5EF4-FFF2-40B4-BE49-F238E27FC236}">
                <a16:creationId xmlns:a16="http://schemas.microsoft.com/office/drawing/2014/main" id="{06B01C08-025F-45EF-87DC-2FBA59C16CD2}"/>
              </a:ext>
            </a:extLst>
          </p:cNvPr>
          <p:cNvSpPr>
            <a:spLocks noGrp="1"/>
          </p:cNvSpPr>
          <p:nvPr>
            <p:ph type="body" sz="quarter" idx="16" hasCustomPrompt="1"/>
          </p:nvPr>
        </p:nvSpPr>
        <p:spPr bwMode="gray">
          <a:xfrm>
            <a:off x="695325" y="2168860"/>
            <a:ext cx="4609555"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16" name="Textplatzhalter 9">
            <a:extLst>
              <a:ext uri="{FF2B5EF4-FFF2-40B4-BE49-F238E27FC236}">
                <a16:creationId xmlns:a16="http://schemas.microsoft.com/office/drawing/2014/main" id="{5939E0F3-DA9E-4F63-8468-F49D74ACF079}"/>
              </a:ext>
            </a:extLst>
          </p:cNvPr>
          <p:cNvSpPr>
            <a:spLocks noGrp="1"/>
          </p:cNvSpPr>
          <p:nvPr>
            <p:ph type="body" sz="quarter" idx="17" hasCustomPrompt="1"/>
          </p:nvPr>
        </p:nvSpPr>
        <p:spPr bwMode="gray">
          <a:xfrm>
            <a:off x="695325" y="5897215"/>
            <a:ext cx="4609555" cy="124073"/>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17" name="Textplatzhalter 9">
            <a:extLst>
              <a:ext uri="{FF2B5EF4-FFF2-40B4-BE49-F238E27FC236}">
                <a16:creationId xmlns:a16="http://schemas.microsoft.com/office/drawing/2014/main" id="{A31FDE6A-7D70-4CAD-8848-1B1E4ABC00B5}"/>
              </a:ext>
            </a:extLst>
          </p:cNvPr>
          <p:cNvSpPr>
            <a:spLocks noGrp="1"/>
          </p:cNvSpPr>
          <p:nvPr>
            <p:ph type="body" sz="quarter" idx="15" hasCustomPrompt="1"/>
          </p:nvPr>
        </p:nvSpPr>
        <p:spPr bwMode="gray">
          <a:xfrm>
            <a:off x="695325" y="1844824"/>
            <a:ext cx="4609555"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
        <p:nvSpPr>
          <p:cNvPr id="18" name="Diagrammplatzhalter 8">
            <a:extLst>
              <a:ext uri="{FF2B5EF4-FFF2-40B4-BE49-F238E27FC236}">
                <a16:creationId xmlns:a16="http://schemas.microsoft.com/office/drawing/2014/main" id="{C66EF096-B96B-4341-A80D-292DF81D2A61}"/>
              </a:ext>
            </a:extLst>
          </p:cNvPr>
          <p:cNvSpPr>
            <a:spLocks noGrp="1"/>
          </p:cNvSpPr>
          <p:nvPr>
            <p:ph type="chart" sz="quarter" idx="18"/>
          </p:nvPr>
        </p:nvSpPr>
        <p:spPr bwMode="gray">
          <a:xfrm>
            <a:off x="5880051" y="2492896"/>
            <a:ext cx="4608000" cy="3348000"/>
          </a:xfrm>
        </p:spPr>
        <p:txBody>
          <a:bodyPr/>
          <a:lstStyle>
            <a:lvl1pPr>
              <a:defRPr sz="1800" b="0">
                <a:solidFill>
                  <a:schemeClr val="tx1"/>
                </a:solidFill>
              </a:defRPr>
            </a:lvl1pPr>
          </a:lstStyle>
          <a:p>
            <a:endParaRPr lang="en-US"/>
          </a:p>
        </p:txBody>
      </p:sp>
      <p:sp>
        <p:nvSpPr>
          <p:cNvPr id="19" name="Textplatzhalter 9">
            <a:extLst>
              <a:ext uri="{FF2B5EF4-FFF2-40B4-BE49-F238E27FC236}">
                <a16:creationId xmlns:a16="http://schemas.microsoft.com/office/drawing/2014/main" id="{9434AE07-CCB5-420D-A9D4-3930A916F27E}"/>
              </a:ext>
            </a:extLst>
          </p:cNvPr>
          <p:cNvSpPr>
            <a:spLocks noGrp="1"/>
          </p:cNvSpPr>
          <p:nvPr>
            <p:ph type="body" sz="quarter" idx="19" hasCustomPrompt="1"/>
          </p:nvPr>
        </p:nvSpPr>
        <p:spPr bwMode="gray">
          <a:xfrm>
            <a:off x="5879977" y="2168860"/>
            <a:ext cx="4608000"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20" name="Textplatzhalter 9">
            <a:extLst>
              <a:ext uri="{FF2B5EF4-FFF2-40B4-BE49-F238E27FC236}">
                <a16:creationId xmlns:a16="http://schemas.microsoft.com/office/drawing/2014/main" id="{E1D749AC-48A8-4A9E-90CD-D71DEB555599}"/>
              </a:ext>
            </a:extLst>
          </p:cNvPr>
          <p:cNvSpPr>
            <a:spLocks noGrp="1"/>
          </p:cNvSpPr>
          <p:nvPr>
            <p:ph type="body" sz="quarter" idx="20" hasCustomPrompt="1"/>
          </p:nvPr>
        </p:nvSpPr>
        <p:spPr bwMode="gray">
          <a:xfrm>
            <a:off x="5879976" y="5897215"/>
            <a:ext cx="4608000" cy="124073"/>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21" name="Textplatzhalter 9">
            <a:extLst>
              <a:ext uri="{FF2B5EF4-FFF2-40B4-BE49-F238E27FC236}">
                <a16:creationId xmlns:a16="http://schemas.microsoft.com/office/drawing/2014/main" id="{846F28FA-AD22-411C-98C8-31C251251680}"/>
              </a:ext>
            </a:extLst>
          </p:cNvPr>
          <p:cNvSpPr>
            <a:spLocks noGrp="1"/>
          </p:cNvSpPr>
          <p:nvPr>
            <p:ph type="body" sz="quarter" idx="21" hasCustomPrompt="1"/>
          </p:nvPr>
        </p:nvSpPr>
        <p:spPr bwMode="gray">
          <a:xfrm>
            <a:off x="5879977" y="1844824"/>
            <a:ext cx="4608000"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Tree>
    <p:extLst>
      <p:ext uri="{BB962C8B-B14F-4D97-AF65-F5344CB8AC3E}">
        <p14:creationId xmlns:p14="http://schemas.microsoft.com/office/powerpoint/2010/main" val="2883765235"/>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Diagramm und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E69DCD5-74A1-417F-918A-9610F9EF6050}"/>
              </a:ext>
            </a:extLst>
          </p:cNvPr>
          <p:cNvGraphicFramePr>
            <a:graphicFrameLocks noChangeAspect="1"/>
          </p:cNvGraphicFramePr>
          <p:nvPr userDrawn="1">
            <p:custDataLst>
              <p:tags r:id="rId2"/>
            </p:custDataLst>
            <p:extLst>
              <p:ext uri="{D42A27DB-BD31-4B8C-83A1-F6EECF244321}">
                <p14:modId xmlns:p14="http://schemas.microsoft.com/office/powerpoint/2010/main" val="2968223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4485626-E85E-4A05-8809-28F5263F809F}"/>
              </a:ext>
            </a:extLst>
          </p:cNvPr>
          <p:cNvSpPr/>
          <p:nvPr userDrawn="1">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DA3F3A7-A377-49F6-B5FD-0F5111B20E75}"/>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4A976E7E-66B6-47D2-9D7B-80700ADEF6B1}"/>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85DB896E-51FE-4379-A762-A8C1C810C51C}"/>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14" name="Textplatzhalter 5">
            <a:extLst>
              <a:ext uri="{FF2B5EF4-FFF2-40B4-BE49-F238E27FC236}">
                <a16:creationId xmlns:a16="http://schemas.microsoft.com/office/drawing/2014/main" id="{65CDE058-77AA-4C74-8762-1B3D92A62B1A}"/>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5" name="Diagrammplatzhalter 8">
            <a:extLst>
              <a:ext uri="{FF2B5EF4-FFF2-40B4-BE49-F238E27FC236}">
                <a16:creationId xmlns:a16="http://schemas.microsoft.com/office/drawing/2014/main" id="{F0D70606-C809-4BF1-BC85-924E2AE70E08}"/>
              </a:ext>
            </a:extLst>
          </p:cNvPr>
          <p:cNvSpPr>
            <a:spLocks noGrp="1"/>
          </p:cNvSpPr>
          <p:nvPr>
            <p:ph type="chart" sz="quarter" idx="14"/>
          </p:nvPr>
        </p:nvSpPr>
        <p:spPr bwMode="gray">
          <a:xfrm>
            <a:off x="695474" y="2492896"/>
            <a:ext cx="6263287" cy="3348000"/>
          </a:xfrm>
        </p:spPr>
        <p:txBody>
          <a:bodyPr/>
          <a:lstStyle>
            <a:lvl1pPr>
              <a:defRPr sz="1800" b="0">
                <a:solidFill>
                  <a:schemeClr val="tx1"/>
                </a:solidFill>
              </a:defRPr>
            </a:lvl1pPr>
          </a:lstStyle>
          <a:p>
            <a:endParaRPr lang="en-US"/>
          </a:p>
        </p:txBody>
      </p:sp>
      <p:sp>
        <p:nvSpPr>
          <p:cNvPr id="16" name="Textplatzhalter 9">
            <a:extLst>
              <a:ext uri="{FF2B5EF4-FFF2-40B4-BE49-F238E27FC236}">
                <a16:creationId xmlns:a16="http://schemas.microsoft.com/office/drawing/2014/main" id="{5E6A5D7E-0143-4CB0-A07E-F4745144D4EB}"/>
              </a:ext>
            </a:extLst>
          </p:cNvPr>
          <p:cNvSpPr>
            <a:spLocks noGrp="1"/>
          </p:cNvSpPr>
          <p:nvPr>
            <p:ph type="body" sz="quarter" idx="16" hasCustomPrompt="1"/>
          </p:nvPr>
        </p:nvSpPr>
        <p:spPr bwMode="gray">
          <a:xfrm>
            <a:off x="695400" y="2168860"/>
            <a:ext cx="6263287"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17" name="Textplatzhalter 9">
            <a:extLst>
              <a:ext uri="{FF2B5EF4-FFF2-40B4-BE49-F238E27FC236}">
                <a16:creationId xmlns:a16="http://schemas.microsoft.com/office/drawing/2014/main" id="{28272D61-D08D-4B2F-A3DC-835B393C53E8}"/>
              </a:ext>
            </a:extLst>
          </p:cNvPr>
          <p:cNvSpPr>
            <a:spLocks noGrp="1"/>
          </p:cNvSpPr>
          <p:nvPr>
            <p:ph type="body" sz="quarter" idx="17" hasCustomPrompt="1"/>
          </p:nvPr>
        </p:nvSpPr>
        <p:spPr bwMode="gray">
          <a:xfrm>
            <a:off x="695400" y="5897215"/>
            <a:ext cx="6263287" cy="124073"/>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18" name="Textplatzhalter 9">
            <a:extLst>
              <a:ext uri="{FF2B5EF4-FFF2-40B4-BE49-F238E27FC236}">
                <a16:creationId xmlns:a16="http://schemas.microsoft.com/office/drawing/2014/main" id="{21C50330-10AB-480E-8BF9-234F19EBC5C9}"/>
              </a:ext>
            </a:extLst>
          </p:cNvPr>
          <p:cNvSpPr>
            <a:spLocks noGrp="1"/>
          </p:cNvSpPr>
          <p:nvPr>
            <p:ph type="body" sz="quarter" idx="15" hasCustomPrompt="1"/>
          </p:nvPr>
        </p:nvSpPr>
        <p:spPr bwMode="gray">
          <a:xfrm>
            <a:off x="695400" y="1844824"/>
            <a:ext cx="6263287"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
        <p:nvSpPr>
          <p:cNvPr id="19" name="Textplatzhalter 8">
            <a:extLst>
              <a:ext uri="{FF2B5EF4-FFF2-40B4-BE49-F238E27FC236}">
                <a16:creationId xmlns:a16="http://schemas.microsoft.com/office/drawing/2014/main" id="{BA9753EA-FBA9-4F10-A960-016C1040DB22}"/>
              </a:ext>
            </a:extLst>
          </p:cNvPr>
          <p:cNvSpPr>
            <a:spLocks noGrp="1"/>
          </p:cNvSpPr>
          <p:nvPr>
            <p:ph type="body" sz="quarter" idx="13"/>
          </p:nvPr>
        </p:nvSpPr>
        <p:spPr bwMode="gray">
          <a:xfrm>
            <a:off x="7320488" y="1844824"/>
            <a:ext cx="3168000" cy="417646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183471633"/>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2 mit Stempe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4EFD84D-7620-4378-B33F-72E1F06AAE05}"/>
              </a:ext>
            </a:extLst>
          </p:cNvPr>
          <p:cNvGraphicFramePr>
            <a:graphicFrameLocks noChangeAspect="1"/>
          </p:cNvGraphicFramePr>
          <p:nvPr userDrawn="1">
            <p:custDataLst>
              <p:tags r:id="rId2"/>
            </p:custDataLst>
            <p:extLst>
              <p:ext uri="{D42A27DB-BD31-4B8C-83A1-F6EECF244321}">
                <p14:modId xmlns:p14="http://schemas.microsoft.com/office/powerpoint/2010/main" val="551583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1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6FBC020-F7BC-491F-A515-7633C9383BE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800" b="1" i="0" baseline="0" dirty="0">
              <a:latin typeface="Calibri" panose="020F0502020204030204" pitchFamily="34" charset="0"/>
              <a:ea typeface="+mj-ea"/>
              <a:cs typeface="+mj-cs"/>
              <a:sym typeface="Calibri" panose="020F0502020204030204" pitchFamily="34" charset="0"/>
            </a:endParaRPr>
          </a:p>
        </p:txBody>
      </p:sp>
      <p:pic>
        <p:nvPicPr>
          <p:cNvPr id="5" name="Grafik 4">
            <a:extLst>
              <a:ext uri="{FF2B5EF4-FFF2-40B4-BE49-F238E27FC236}">
                <a16:creationId xmlns:a16="http://schemas.microsoft.com/office/drawing/2014/main" id="{6F3CE837-1FEF-42EC-8A90-7D7FC482BADD}"/>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169" t="27597" r="50814" b="42016"/>
          <a:stretch/>
        </p:blipFill>
        <p:spPr bwMode="gray">
          <a:xfrm rot="10800000">
            <a:off x="-8" y="-3"/>
            <a:ext cx="12192007" cy="6858001"/>
          </a:xfrm>
          <a:prstGeom prst="rect">
            <a:avLst/>
          </a:prstGeom>
        </p:spPr>
      </p:pic>
      <p:sp>
        <p:nvSpPr>
          <p:cNvPr id="6" name="object 52">
            <a:extLst>
              <a:ext uri="{FF2B5EF4-FFF2-40B4-BE49-F238E27FC236}">
                <a16:creationId xmlns:a16="http://schemas.microsoft.com/office/drawing/2014/main" id="{CDF9BE25-B5DA-4003-954E-7D56A6A71FD0}"/>
              </a:ext>
            </a:extLst>
          </p:cNvPr>
          <p:cNvSpPr/>
          <p:nvPr userDrawn="1"/>
        </p:nvSpPr>
        <p:spPr bwMode="gray">
          <a:xfrm>
            <a:off x="2" y="3419872"/>
            <a:ext cx="12190095" cy="3438525"/>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2" name="Titel 1">
            <a:extLst>
              <a:ext uri="{FF2B5EF4-FFF2-40B4-BE49-F238E27FC236}">
                <a16:creationId xmlns:a16="http://schemas.microsoft.com/office/drawing/2014/main" id="{531996BA-DEBA-4422-8751-889EF72798AF}"/>
              </a:ext>
            </a:extLst>
          </p:cNvPr>
          <p:cNvSpPr>
            <a:spLocks noGrp="1"/>
          </p:cNvSpPr>
          <p:nvPr>
            <p:ph type="title"/>
          </p:nvPr>
        </p:nvSpPr>
        <p:spPr bwMode="gray">
          <a:xfrm>
            <a:off x="911424" y="1436179"/>
            <a:ext cx="9577189" cy="584775"/>
          </a:xfrm>
        </p:spPr>
        <p:txBody>
          <a:bodyPr anchor="ctr"/>
          <a:lstStyle>
            <a:lvl1pPr>
              <a:defRPr sz="3800">
                <a:solidFill>
                  <a:schemeClr val="bg1"/>
                </a:solidFill>
              </a:defRPr>
            </a:lvl1pPr>
          </a:lstStyle>
          <a:p>
            <a:r>
              <a:rPr lang="de-DE" dirty="0"/>
              <a:t>Mastertitelformat bearbeiten</a:t>
            </a:r>
          </a:p>
        </p:txBody>
      </p:sp>
      <p:sp>
        <p:nvSpPr>
          <p:cNvPr id="11" name="Textplatzhalter 10">
            <a:extLst>
              <a:ext uri="{FF2B5EF4-FFF2-40B4-BE49-F238E27FC236}">
                <a16:creationId xmlns:a16="http://schemas.microsoft.com/office/drawing/2014/main" id="{9DAC5A5B-2679-4974-BA5D-19265FF288AB}"/>
              </a:ext>
            </a:extLst>
          </p:cNvPr>
          <p:cNvSpPr>
            <a:spLocks noGrp="1"/>
          </p:cNvSpPr>
          <p:nvPr>
            <p:ph type="body" sz="quarter" idx="10" hasCustomPrompt="1"/>
          </p:nvPr>
        </p:nvSpPr>
        <p:spPr bwMode="gray">
          <a:xfrm>
            <a:off x="911423" y="3825044"/>
            <a:ext cx="8280000" cy="338554"/>
          </a:xfrm>
        </p:spPr>
        <p:txBody>
          <a:bodyPr>
            <a:spAutoFit/>
          </a:bodyPr>
          <a:lstStyle>
            <a:lvl1pPr marL="0" indent="0">
              <a:lnSpc>
                <a:spcPct val="100000"/>
              </a:lnSpc>
              <a:buFont typeface="Arial" panose="020B0604020202020204" pitchFamily="34" charset="0"/>
              <a:buNone/>
              <a:defRPr sz="2200" b="1">
                <a:solidFill>
                  <a:schemeClr val="tx1"/>
                </a:solidFill>
              </a:defRPr>
            </a:lvl1pPr>
            <a:lvl2pPr marL="0" indent="0">
              <a:lnSpc>
                <a:spcPct val="100000"/>
              </a:lnSpc>
              <a:buFont typeface="Arial" panose="020B0604020202020204" pitchFamily="34" charset="0"/>
              <a:buNone/>
              <a:defRPr sz="2200" b="1">
                <a:solidFill>
                  <a:schemeClr val="tx1"/>
                </a:solidFill>
              </a:defRPr>
            </a:lvl2pPr>
            <a:lvl3pPr marL="0" indent="0">
              <a:lnSpc>
                <a:spcPct val="100000"/>
              </a:lnSpc>
              <a:buNone/>
              <a:defRPr sz="2200" b="1">
                <a:solidFill>
                  <a:schemeClr val="tx1"/>
                </a:solidFill>
              </a:defRPr>
            </a:lvl3pPr>
            <a:lvl4pPr marL="0" indent="0">
              <a:lnSpc>
                <a:spcPct val="100000"/>
              </a:lnSpc>
              <a:buNone/>
              <a:defRPr sz="2200" b="1">
                <a:solidFill>
                  <a:schemeClr val="tx1"/>
                </a:solidFill>
              </a:defRPr>
            </a:lvl4pPr>
            <a:lvl5pPr marL="0" indent="0">
              <a:lnSpc>
                <a:spcPct val="100000"/>
              </a:lnSpc>
              <a:buNone/>
              <a:defRPr sz="2200" b="1">
                <a:solidFill>
                  <a:schemeClr val="tx1"/>
                </a:solidFill>
              </a:defRPr>
            </a:lvl5pPr>
          </a:lstStyle>
          <a:p>
            <a:pPr lvl="0"/>
            <a:r>
              <a:rPr lang="de-DE" dirty="0"/>
              <a:t>Kolpingsfamilie Beispielhausen</a:t>
            </a:r>
          </a:p>
        </p:txBody>
      </p:sp>
      <p:sp>
        <p:nvSpPr>
          <p:cNvPr id="13" name="Textplatzhalter 10">
            <a:extLst>
              <a:ext uri="{FF2B5EF4-FFF2-40B4-BE49-F238E27FC236}">
                <a16:creationId xmlns:a16="http://schemas.microsoft.com/office/drawing/2014/main" id="{E94ABF0D-D15C-4EE3-B3EB-0D61FAD821E7}"/>
              </a:ext>
            </a:extLst>
          </p:cNvPr>
          <p:cNvSpPr>
            <a:spLocks noGrp="1"/>
          </p:cNvSpPr>
          <p:nvPr>
            <p:ph type="body" sz="quarter" idx="11" hasCustomPrompt="1"/>
          </p:nvPr>
        </p:nvSpPr>
        <p:spPr bwMode="gray">
          <a:xfrm>
            <a:off x="911423" y="4177825"/>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TT. Monat 20XX</a:t>
            </a:r>
          </a:p>
        </p:txBody>
      </p:sp>
      <p:sp>
        <p:nvSpPr>
          <p:cNvPr id="14" name="Textplatzhalter 10">
            <a:extLst>
              <a:ext uri="{FF2B5EF4-FFF2-40B4-BE49-F238E27FC236}">
                <a16:creationId xmlns:a16="http://schemas.microsoft.com/office/drawing/2014/main" id="{51848211-9774-4D0C-9DA2-0F501977F523}"/>
              </a:ext>
            </a:extLst>
          </p:cNvPr>
          <p:cNvSpPr>
            <a:spLocks noGrp="1"/>
          </p:cNvSpPr>
          <p:nvPr>
            <p:ph type="body" sz="quarter" idx="12" hasCustomPrompt="1"/>
          </p:nvPr>
        </p:nvSpPr>
        <p:spPr bwMode="gray">
          <a:xfrm>
            <a:off x="911423" y="4530606"/>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Name, Funktion</a:t>
            </a:r>
          </a:p>
        </p:txBody>
      </p:sp>
      <p:sp>
        <p:nvSpPr>
          <p:cNvPr id="18" name="Bildplatzhalter 17">
            <a:extLst>
              <a:ext uri="{FF2B5EF4-FFF2-40B4-BE49-F238E27FC236}">
                <a16:creationId xmlns:a16="http://schemas.microsoft.com/office/drawing/2014/main" id="{0280999A-8E56-4156-8600-9E3E35FDA060}"/>
              </a:ext>
            </a:extLst>
          </p:cNvPr>
          <p:cNvSpPr>
            <a:spLocks noGrp="1"/>
          </p:cNvSpPr>
          <p:nvPr>
            <p:ph type="pic" sz="quarter" idx="15"/>
          </p:nvPr>
        </p:nvSpPr>
        <p:spPr bwMode="gray">
          <a:xfrm>
            <a:off x="0" y="5207000"/>
            <a:ext cx="3721100" cy="814388"/>
          </a:xfrm>
        </p:spPr>
        <p:txBody>
          <a:bodyPr/>
          <a:lstStyle>
            <a:lvl1pPr>
              <a:lnSpc>
                <a:spcPct val="100000"/>
              </a:lnSpc>
              <a:defRPr sz="1600" b="0">
                <a:solidFill>
                  <a:schemeClr val="tx1"/>
                </a:solidFill>
              </a:defRPr>
            </a:lvl1pPr>
          </a:lstStyle>
          <a:p>
            <a:endParaRPr lang="de-DE" dirty="0"/>
          </a:p>
        </p:txBody>
      </p:sp>
      <p:pic>
        <p:nvPicPr>
          <p:cNvPr id="19" name="Grafik 18">
            <a:extLst>
              <a:ext uri="{FF2B5EF4-FFF2-40B4-BE49-F238E27FC236}">
                <a16:creationId xmlns:a16="http://schemas.microsoft.com/office/drawing/2014/main" id="{78A93654-10BB-4A8A-A13A-AE02708FB69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9831968" y="5045190"/>
            <a:ext cx="1664632" cy="1084110"/>
          </a:xfrm>
          <a:prstGeom prst="rect">
            <a:avLst/>
          </a:prstGeom>
        </p:spPr>
      </p:pic>
    </p:spTree>
    <p:extLst>
      <p:ext uri="{BB962C8B-B14F-4D97-AF65-F5344CB8AC3E}">
        <p14:creationId xmlns:p14="http://schemas.microsoft.com/office/powerpoint/2010/main" val="285151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BDD804C-F6BF-4159-8EF6-9DD51C7ADDC1}"/>
              </a:ext>
            </a:extLst>
          </p:cNvPr>
          <p:cNvGraphicFramePr>
            <a:graphicFrameLocks noChangeAspect="1"/>
          </p:cNvGraphicFramePr>
          <p:nvPr userDrawn="1">
            <p:custDataLst>
              <p:tags r:id="rId2"/>
            </p:custDataLst>
            <p:extLst>
              <p:ext uri="{D42A27DB-BD31-4B8C-83A1-F6EECF244321}">
                <p14:modId xmlns:p14="http://schemas.microsoft.com/office/powerpoint/2010/main" val="3867504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9859744E-6BFE-497C-82B4-FBBA7B3F2A57}"/>
              </a:ext>
            </a:extLst>
          </p:cNvPr>
          <p:cNvSpPr/>
          <p:nvPr userDrawn="1">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3BA739CB-A0BC-4BE4-9EDF-ACC192515141}"/>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763D8B59-CDFF-47E1-BD35-8A47228695DB}"/>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6D48E52B-61A0-435C-AB12-EAE644826BE3}"/>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5" name="Textplatzhalter 5">
            <a:extLst>
              <a:ext uri="{FF2B5EF4-FFF2-40B4-BE49-F238E27FC236}">
                <a16:creationId xmlns:a16="http://schemas.microsoft.com/office/drawing/2014/main" id="{57E136FE-A890-42C9-BE6E-A19CCE0D2B6C}"/>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Tree>
    <p:extLst>
      <p:ext uri="{BB962C8B-B14F-4D97-AF65-F5344CB8AC3E}">
        <p14:creationId xmlns:p14="http://schemas.microsoft.com/office/powerpoint/2010/main" val="2782260853"/>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BDD804C-F6BF-4159-8EF6-9DD51C7ADDC1}"/>
              </a:ext>
            </a:extLst>
          </p:cNvPr>
          <p:cNvGraphicFramePr>
            <a:graphicFrameLocks noChangeAspect="1"/>
          </p:cNvGraphicFramePr>
          <p:nvPr userDrawn="1">
            <p:custDataLst>
              <p:tags r:id="rId2"/>
            </p:custDataLst>
            <p:extLst>
              <p:ext uri="{D42A27DB-BD31-4B8C-83A1-F6EECF244321}">
                <p14:modId xmlns:p14="http://schemas.microsoft.com/office/powerpoint/2010/main" val="1900508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4"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4BDD804C-F6BF-4159-8EF6-9DD51C7ADD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9859744E-6BFE-497C-82B4-FBBA7B3F2A57}"/>
              </a:ext>
            </a:extLst>
          </p:cNvPr>
          <p:cNvSpPr/>
          <p:nvPr userDrawn="1">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3" name="Fußzeilenplatzhalter 2">
            <a:extLst>
              <a:ext uri="{FF2B5EF4-FFF2-40B4-BE49-F238E27FC236}">
                <a16:creationId xmlns:a16="http://schemas.microsoft.com/office/drawing/2014/main" id="{763D8B59-CDFF-47E1-BD35-8A47228695DB}"/>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6D48E52B-61A0-435C-AB12-EAE644826BE3}"/>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pic>
        <p:nvPicPr>
          <p:cNvPr id="8" name="Grafik 7">
            <a:extLst>
              <a:ext uri="{FF2B5EF4-FFF2-40B4-BE49-F238E27FC236}">
                <a16:creationId xmlns:a16="http://schemas.microsoft.com/office/drawing/2014/main" id="{62B747AE-86D3-4D44-A85F-76E0B40A188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bwMode="gray">
          <a:xfrm>
            <a:off x="10855382" y="5733256"/>
            <a:ext cx="1017525" cy="662674"/>
          </a:xfrm>
          <a:prstGeom prst="rect">
            <a:avLst/>
          </a:prstGeom>
        </p:spPr>
      </p:pic>
      <p:cxnSp>
        <p:nvCxnSpPr>
          <p:cNvPr id="9" name="Gerader Verbinder 8">
            <a:extLst>
              <a:ext uri="{FF2B5EF4-FFF2-40B4-BE49-F238E27FC236}">
                <a16:creationId xmlns:a16="http://schemas.microsoft.com/office/drawing/2014/main" id="{965342B9-F5CA-4C12-83BE-D584EEE71C1D}"/>
              </a:ext>
            </a:extLst>
          </p:cNvPr>
          <p:cNvCxnSpPr>
            <a:cxnSpLocks/>
          </p:cNvCxnSpPr>
          <p:nvPr userDrawn="1"/>
        </p:nvCxnSpPr>
        <p:spPr bwMode="gray">
          <a:xfrm>
            <a:off x="335360" y="6317458"/>
            <a:ext cx="1015216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32721"/>
      </p:ext>
    </p:extLst>
  </p:cSld>
  <p:clrMapOvr>
    <a:masterClrMapping/>
  </p:clrMapOvr>
  <p:extLst>
    <p:ext uri="{DCECCB84-F9BA-43D5-87BE-67443E8EF086}">
      <p15:sldGuideLst xmlns:p15="http://schemas.microsoft.com/office/powerpoint/2012/main">
        <p15:guide id="1" pos="66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3">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4EFD84D-7620-4378-B33F-72E1F06AAE05}"/>
              </a:ext>
            </a:extLst>
          </p:cNvPr>
          <p:cNvGraphicFramePr>
            <a:graphicFrameLocks noChangeAspect="1"/>
          </p:cNvGraphicFramePr>
          <p:nvPr userDrawn="1">
            <p:custDataLst>
              <p:tags r:id="rId2"/>
            </p:custDataLst>
            <p:extLst>
              <p:ext uri="{D42A27DB-BD31-4B8C-83A1-F6EECF244321}">
                <p14:modId xmlns:p14="http://schemas.microsoft.com/office/powerpoint/2010/main" val="240025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8"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D4EFD84D-7620-4378-B33F-72E1F06AAE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6FBC020-F7BC-491F-A515-7633C9383BE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800" b="1" i="0" baseline="0" dirty="0">
              <a:latin typeface="Calibri" panose="020F0502020204030204" pitchFamily="34" charset="0"/>
              <a:ea typeface="+mj-ea"/>
              <a:cs typeface="+mj-cs"/>
              <a:sym typeface="Calibri" panose="020F0502020204030204" pitchFamily="34" charset="0"/>
            </a:endParaRPr>
          </a:p>
        </p:txBody>
      </p:sp>
      <p:pic>
        <p:nvPicPr>
          <p:cNvPr id="16" name="Grafik 15">
            <a:extLst>
              <a:ext uri="{FF2B5EF4-FFF2-40B4-BE49-F238E27FC236}">
                <a16:creationId xmlns:a16="http://schemas.microsoft.com/office/drawing/2014/main" id="{28D621D5-E56F-49EE-A535-F65F70D6F46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169" t="27597" r="50814" b="42016"/>
          <a:stretch/>
        </p:blipFill>
        <p:spPr bwMode="gray">
          <a:xfrm rot="10800000">
            <a:off x="-8" y="-3"/>
            <a:ext cx="12192007" cy="6858001"/>
          </a:xfrm>
          <a:prstGeom prst="rect">
            <a:avLst/>
          </a:prstGeom>
        </p:spPr>
      </p:pic>
      <p:sp>
        <p:nvSpPr>
          <p:cNvPr id="17" name="Freihandform: Form 16">
            <a:extLst>
              <a:ext uri="{FF2B5EF4-FFF2-40B4-BE49-F238E27FC236}">
                <a16:creationId xmlns:a16="http://schemas.microsoft.com/office/drawing/2014/main" id="{5AF31F76-5852-4D12-92B2-2B0E60568A02}"/>
              </a:ext>
            </a:extLst>
          </p:cNvPr>
          <p:cNvSpPr/>
          <p:nvPr userDrawn="1"/>
        </p:nvSpPr>
        <p:spPr bwMode="gray">
          <a:xfrm>
            <a:off x="0" y="2655994"/>
            <a:ext cx="12192000" cy="4201382"/>
          </a:xfrm>
          <a:custGeom>
            <a:avLst/>
            <a:gdLst>
              <a:gd name="connsiteX0" fmla="*/ 12192000 w 12192000"/>
              <a:gd name="connsiteY0" fmla="*/ 0 h 4201382"/>
              <a:gd name="connsiteX1" fmla="*/ 12192000 w 12192000"/>
              <a:gd name="connsiteY1" fmla="*/ 2989179 h 4201382"/>
              <a:gd name="connsiteX2" fmla="*/ 12192000 w 12192000"/>
              <a:gd name="connsiteY2" fmla="*/ 4201382 h 4201382"/>
              <a:gd name="connsiteX3" fmla="*/ 0 w 12192000"/>
              <a:gd name="connsiteY3" fmla="*/ 4201382 h 4201382"/>
              <a:gd name="connsiteX4" fmla="*/ 0 w 12192000"/>
              <a:gd name="connsiteY4" fmla="*/ 1937817 h 4201382"/>
              <a:gd name="connsiteX5" fmla="*/ 129271 w 12192000"/>
              <a:gd name="connsiteY5" fmla="*/ 1952169 h 4201382"/>
              <a:gd name="connsiteX6" fmla="*/ 585562 w 12192000"/>
              <a:gd name="connsiteY6" fmla="*/ 1997157 h 4201382"/>
              <a:gd name="connsiteX7" fmla="*/ 1047582 w 12192000"/>
              <a:gd name="connsiteY7" fmla="*/ 2033866 h 4201382"/>
              <a:gd name="connsiteX8" fmla="*/ 1515016 w 12192000"/>
              <a:gd name="connsiteY8" fmla="*/ 2062131 h 4201382"/>
              <a:gd name="connsiteX9" fmla="*/ 1852038 w 12192000"/>
              <a:gd name="connsiteY9" fmla="*/ 2077056 h 4201382"/>
              <a:gd name="connsiteX10" fmla="*/ 2328015 w 12192000"/>
              <a:gd name="connsiteY10" fmla="*/ 2090456 h 4201382"/>
              <a:gd name="connsiteX11" fmla="*/ 2808546 w 12192000"/>
              <a:gd name="connsiteY11" fmla="*/ 2094959 h 4201382"/>
              <a:gd name="connsiteX12" fmla="*/ 3269233 w 12192000"/>
              <a:gd name="connsiteY12" fmla="*/ 2090827 h 4201382"/>
              <a:gd name="connsiteX13" fmla="*/ 3725754 w 12192000"/>
              <a:gd name="connsiteY13" fmla="*/ 2078524 h 4201382"/>
              <a:gd name="connsiteX14" fmla="*/ 4102802 w 12192000"/>
              <a:gd name="connsiteY14" fmla="*/ 2062132 h 4201382"/>
              <a:gd name="connsiteX15" fmla="*/ 4550951 w 12192000"/>
              <a:gd name="connsiteY15" fmla="*/ 2035217 h 4201382"/>
              <a:gd name="connsiteX16" fmla="*/ 4994137 w 12192000"/>
              <a:gd name="connsiteY16" fmla="*/ 2000531 h 4201382"/>
              <a:gd name="connsiteX17" fmla="*/ 5432074 w 12192000"/>
              <a:gd name="connsiteY17" fmla="*/ 1958216 h 4201382"/>
              <a:gd name="connsiteX18" fmla="*/ 5864480 w 12192000"/>
              <a:gd name="connsiteY18" fmla="*/ 1908413 h 4201382"/>
              <a:gd name="connsiteX19" fmla="*/ 6291075 w 12192000"/>
              <a:gd name="connsiteY19" fmla="*/ 1851264 h 4201382"/>
              <a:gd name="connsiteX20" fmla="*/ 6711576 w 12192000"/>
              <a:gd name="connsiteY20" fmla="*/ 1786909 h 4201382"/>
              <a:gd name="connsiteX21" fmla="*/ 7125702 w 12192000"/>
              <a:gd name="connsiteY21" fmla="*/ 1715489 h 4201382"/>
              <a:gd name="connsiteX22" fmla="*/ 7465731 w 12192000"/>
              <a:gd name="connsiteY22" fmla="*/ 1650678 h 4201382"/>
              <a:gd name="connsiteX23" fmla="*/ 7800974 w 12192000"/>
              <a:gd name="connsiteY23" fmla="*/ 1581142 h 4201382"/>
              <a:gd name="connsiteX24" fmla="*/ 8131266 w 12192000"/>
              <a:gd name="connsiteY24" fmla="*/ 1506961 h 4201382"/>
              <a:gd name="connsiteX25" fmla="*/ 8456443 w 12192000"/>
              <a:gd name="connsiteY25" fmla="*/ 1428218 h 4201382"/>
              <a:gd name="connsiteX26" fmla="*/ 8776344 w 12192000"/>
              <a:gd name="connsiteY26" fmla="*/ 1344993 h 4201382"/>
              <a:gd name="connsiteX27" fmla="*/ 9090805 w 12192000"/>
              <a:gd name="connsiteY27" fmla="*/ 1257370 h 4201382"/>
              <a:gd name="connsiteX28" fmla="*/ 9399663 w 12192000"/>
              <a:gd name="connsiteY28" fmla="*/ 1165429 h 4201382"/>
              <a:gd name="connsiteX29" fmla="*/ 9642604 w 12192000"/>
              <a:gd name="connsiteY29" fmla="*/ 1088822 h 4201382"/>
              <a:gd name="connsiteX30" fmla="*/ 9881771 w 12192000"/>
              <a:gd name="connsiteY30" fmla="*/ 1009546 h 4201382"/>
              <a:gd name="connsiteX31" fmla="*/ 10117080 w 12192000"/>
              <a:gd name="connsiteY31" fmla="*/ 927643 h 4201382"/>
              <a:gd name="connsiteX32" fmla="*/ 10348448 w 12192000"/>
              <a:gd name="connsiteY32" fmla="*/ 843155 h 4201382"/>
              <a:gd name="connsiteX33" fmla="*/ 10575789 w 12192000"/>
              <a:gd name="connsiteY33" fmla="*/ 756125 h 4201382"/>
              <a:gd name="connsiteX34" fmla="*/ 10799023 w 12192000"/>
              <a:gd name="connsiteY34" fmla="*/ 666591 h 4201382"/>
              <a:gd name="connsiteX35" fmla="*/ 11018064 w 12192000"/>
              <a:gd name="connsiteY35" fmla="*/ 574598 h 4201382"/>
              <a:gd name="connsiteX36" fmla="*/ 11179543 w 12192000"/>
              <a:gd name="connsiteY36" fmla="*/ 504014 h 4201382"/>
              <a:gd name="connsiteX37" fmla="*/ 11338581 w 12192000"/>
              <a:gd name="connsiteY37" fmla="*/ 432089 h 4201382"/>
              <a:gd name="connsiteX38" fmla="*/ 11495145 w 12192000"/>
              <a:gd name="connsiteY38" fmla="*/ 358836 h 4201382"/>
              <a:gd name="connsiteX39" fmla="*/ 11649196 w 12192000"/>
              <a:gd name="connsiteY39" fmla="*/ 284279 h 4201382"/>
              <a:gd name="connsiteX40" fmla="*/ 11800701 w 12192000"/>
              <a:gd name="connsiteY40" fmla="*/ 208431 h 4201382"/>
              <a:gd name="connsiteX41" fmla="*/ 11949625 w 12192000"/>
              <a:gd name="connsiteY41" fmla="*/ 131311 h 4201382"/>
              <a:gd name="connsiteX42" fmla="*/ 12095932 w 12192000"/>
              <a:gd name="connsiteY42" fmla="*/ 52936 h 4201382"/>
              <a:gd name="connsiteX0" fmla="*/ 12192000 w 12192000"/>
              <a:gd name="connsiteY0" fmla="*/ 0 h 4201382"/>
              <a:gd name="connsiteX1" fmla="*/ 12192000 w 12192000"/>
              <a:gd name="connsiteY1" fmla="*/ 4201382 h 4201382"/>
              <a:gd name="connsiteX2" fmla="*/ 0 w 12192000"/>
              <a:gd name="connsiteY2" fmla="*/ 4201382 h 4201382"/>
              <a:gd name="connsiteX3" fmla="*/ 0 w 12192000"/>
              <a:gd name="connsiteY3" fmla="*/ 1937817 h 4201382"/>
              <a:gd name="connsiteX4" fmla="*/ 129271 w 12192000"/>
              <a:gd name="connsiteY4" fmla="*/ 1952169 h 4201382"/>
              <a:gd name="connsiteX5" fmla="*/ 585562 w 12192000"/>
              <a:gd name="connsiteY5" fmla="*/ 1997157 h 4201382"/>
              <a:gd name="connsiteX6" fmla="*/ 1047582 w 12192000"/>
              <a:gd name="connsiteY6" fmla="*/ 2033866 h 4201382"/>
              <a:gd name="connsiteX7" fmla="*/ 1515016 w 12192000"/>
              <a:gd name="connsiteY7" fmla="*/ 2062131 h 4201382"/>
              <a:gd name="connsiteX8" fmla="*/ 1852038 w 12192000"/>
              <a:gd name="connsiteY8" fmla="*/ 2077056 h 4201382"/>
              <a:gd name="connsiteX9" fmla="*/ 2328015 w 12192000"/>
              <a:gd name="connsiteY9" fmla="*/ 2090456 h 4201382"/>
              <a:gd name="connsiteX10" fmla="*/ 2808546 w 12192000"/>
              <a:gd name="connsiteY10" fmla="*/ 2094959 h 4201382"/>
              <a:gd name="connsiteX11" fmla="*/ 3269233 w 12192000"/>
              <a:gd name="connsiteY11" fmla="*/ 2090827 h 4201382"/>
              <a:gd name="connsiteX12" fmla="*/ 3725754 w 12192000"/>
              <a:gd name="connsiteY12" fmla="*/ 2078524 h 4201382"/>
              <a:gd name="connsiteX13" fmla="*/ 4102802 w 12192000"/>
              <a:gd name="connsiteY13" fmla="*/ 2062132 h 4201382"/>
              <a:gd name="connsiteX14" fmla="*/ 4550951 w 12192000"/>
              <a:gd name="connsiteY14" fmla="*/ 2035217 h 4201382"/>
              <a:gd name="connsiteX15" fmla="*/ 4994137 w 12192000"/>
              <a:gd name="connsiteY15" fmla="*/ 2000531 h 4201382"/>
              <a:gd name="connsiteX16" fmla="*/ 5432074 w 12192000"/>
              <a:gd name="connsiteY16" fmla="*/ 1958216 h 4201382"/>
              <a:gd name="connsiteX17" fmla="*/ 5864480 w 12192000"/>
              <a:gd name="connsiteY17" fmla="*/ 1908413 h 4201382"/>
              <a:gd name="connsiteX18" fmla="*/ 6291075 w 12192000"/>
              <a:gd name="connsiteY18" fmla="*/ 1851264 h 4201382"/>
              <a:gd name="connsiteX19" fmla="*/ 6711576 w 12192000"/>
              <a:gd name="connsiteY19" fmla="*/ 1786909 h 4201382"/>
              <a:gd name="connsiteX20" fmla="*/ 7125702 w 12192000"/>
              <a:gd name="connsiteY20" fmla="*/ 1715489 h 4201382"/>
              <a:gd name="connsiteX21" fmla="*/ 7465731 w 12192000"/>
              <a:gd name="connsiteY21" fmla="*/ 1650678 h 4201382"/>
              <a:gd name="connsiteX22" fmla="*/ 7800974 w 12192000"/>
              <a:gd name="connsiteY22" fmla="*/ 1581142 h 4201382"/>
              <a:gd name="connsiteX23" fmla="*/ 8131266 w 12192000"/>
              <a:gd name="connsiteY23" fmla="*/ 1506961 h 4201382"/>
              <a:gd name="connsiteX24" fmla="*/ 8456443 w 12192000"/>
              <a:gd name="connsiteY24" fmla="*/ 1428218 h 4201382"/>
              <a:gd name="connsiteX25" fmla="*/ 8776344 w 12192000"/>
              <a:gd name="connsiteY25" fmla="*/ 1344993 h 4201382"/>
              <a:gd name="connsiteX26" fmla="*/ 9090805 w 12192000"/>
              <a:gd name="connsiteY26" fmla="*/ 1257370 h 4201382"/>
              <a:gd name="connsiteX27" fmla="*/ 9399663 w 12192000"/>
              <a:gd name="connsiteY27" fmla="*/ 1165429 h 4201382"/>
              <a:gd name="connsiteX28" fmla="*/ 9642604 w 12192000"/>
              <a:gd name="connsiteY28" fmla="*/ 1088822 h 4201382"/>
              <a:gd name="connsiteX29" fmla="*/ 9881771 w 12192000"/>
              <a:gd name="connsiteY29" fmla="*/ 1009546 h 4201382"/>
              <a:gd name="connsiteX30" fmla="*/ 10117080 w 12192000"/>
              <a:gd name="connsiteY30" fmla="*/ 927643 h 4201382"/>
              <a:gd name="connsiteX31" fmla="*/ 10348448 w 12192000"/>
              <a:gd name="connsiteY31" fmla="*/ 843155 h 4201382"/>
              <a:gd name="connsiteX32" fmla="*/ 10575789 w 12192000"/>
              <a:gd name="connsiteY32" fmla="*/ 756125 h 4201382"/>
              <a:gd name="connsiteX33" fmla="*/ 10799023 w 12192000"/>
              <a:gd name="connsiteY33" fmla="*/ 666591 h 4201382"/>
              <a:gd name="connsiteX34" fmla="*/ 11018064 w 12192000"/>
              <a:gd name="connsiteY34" fmla="*/ 574598 h 4201382"/>
              <a:gd name="connsiteX35" fmla="*/ 11179543 w 12192000"/>
              <a:gd name="connsiteY35" fmla="*/ 504014 h 4201382"/>
              <a:gd name="connsiteX36" fmla="*/ 11338581 w 12192000"/>
              <a:gd name="connsiteY36" fmla="*/ 432089 h 4201382"/>
              <a:gd name="connsiteX37" fmla="*/ 11495145 w 12192000"/>
              <a:gd name="connsiteY37" fmla="*/ 358836 h 4201382"/>
              <a:gd name="connsiteX38" fmla="*/ 11649196 w 12192000"/>
              <a:gd name="connsiteY38" fmla="*/ 284279 h 4201382"/>
              <a:gd name="connsiteX39" fmla="*/ 11800701 w 12192000"/>
              <a:gd name="connsiteY39" fmla="*/ 208431 h 4201382"/>
              <a:gd name="connsiteX40" fmla="*/ 11949625 w 12192000"/>
              <a:gd name="connsiteY40" fmla="*/ 131311 h 4201382"/>
              <a:gd name="connsiteX41" fmla="*/ 12095932 w 12192000"/>
              <a:gd name="connsiteY41" fmla="*/ 52936 h 4201382"/>
              <a:gd name="connsiteX42" fmla="*/ 12192000 w 12192000"/>
              <a:gd name="connsiteY42" fmla="*/ 0 h 420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4201382">
                <a:moveTo>
                  <a:pt x="12192000" y="0"/>
                </a:moveTo>
                <a:lnTo>
                  <a:pt x="12192000" y="4201382"/>
                </a:lnTo>
                <a:lnTo>
                  <a:pt x="0" y="4201382"/>
                </a:lnTo>
                <a:lnTo>
                  <a:pt x="0" y="1937817"/>
                </a:lnTo>
                <a:lnTo>
                  <a:pt x="129271" y="1952169"/>
                </a:lnTo>
                <a:lnTo>
                  <a:pt x="585562" y="1997157"/>
                </a:lnTo>
                <a:lnTo>
                  <a:pt x="1047582" y="2033866"/>
                </a:lnTo>
                <a:lnTo>
                  <a:pt x="1515016" y="2062131"/>
                </a:lnTo>
                <a:lnTo>
                  <a:pt x="1852038" y="2077056"/>
                </a:lnTo>
                <a:lnTo>
                  <a:pt x="2328015" y="2090456"/>
                </a:lnTo>
                <a:lnTo>
                  <a:pt x="2808546" y="2094959"/>
                </a:lnTo>
                <a:lnTo>
                  <a:pt x="3269233" y="2090827"/>
                </a:lnTo>
                <a:lnTo>
                  <a:pt x="3725754" y="2078524"/>
                </a:lnTo>
                <a:lnTo>
                  <a:pt x="4102802" y="2062132"/>
                </a:lnTo>
                <a:lnTo>
                  <a:pt x="4550951" y="2035217"/>
                </a:lnTo>
                <a:lnTo>
                  <a:pt x="4994137" y="2000531"/>
                </a:lnTo>
                <a:lnTo>
                  <a:pt x="5432074" y="1958216"/>
                </a:lnTo>
                <a:lnTo>
                  <a:pt x="5864480" y="1908413"/>
                </a:lnTo>
                <a:lnTo>
                  <a:pt x="6291075" y="1851264"/>
                </a:lnTo>
                <a:lnTo>
                  <a:pt x="6711576" y="1786909"/>
                </a:lnTo>
                <a:lnTo>
                  <a:pt x="7125702" y="1715489"/>
                </a:lnTo>
                <a:lnTo>
                  <a:pt x="7465731" y="1650678"/>
                </a:lnTo>
                <a:lnTo>
                  <a:pt x="7800974" y="1581142"/>
                </a:lnTo>
                <a:lnTo>
                  <a:pt x="8131266" y="1506961"/>
                </a:lnTo>
                <a:lnTo>
                  <a:pt x="8456443" y="1428218"/>
                </a:lnTo>
                <a:lnTo>
                  <a:pt x="8776344" y="1344993"/>
                </a:lnTo>
                <a:lnTo>
                  <a:pt x="9090805" y="1257370"/>
                </a:lnTo>
                <a:lnTo>
                  <a:pt x="9399663" y="1165429"/>
                </a:lnTo>
                <a:lnTo>
                  <a:pt x="9642604" y="1088822"/>
                </a:lnTo>
                <a:lnTo>
                  <a:pt x="9881771" y="1009546"/>
                </a:lnTo>
                <a:lnTo>
                  <a:pt x="10117080" y="927643"/>
                </a:lnTo>
                <a:lnTo>
                  <a:pt x="10348448" y="843155"/>
                </a:lnTo>
                <a:lnTo>
                  <a:pt x="10575789" y="756125"/>
                </a:lnTo>
                <a:lnTo>
                  <a:pt x="10799023" y="666591"/>
                </a:lnTo>
                <a:lnTo>
                  <a:pt x="11018064" y="574598"/>
                </a:lnTo>
                <a:lnTo>
                  <a:pt x="11179543" y="504014"/>
                </a:lnTo>
                <a:lnTo>
                  <a:pt x="11338581" y="432089"/>
                </a:lnTo>
                <a:lnTo>
                  <a:pt x="11495145" y="358836"/>
                </a:lnTo>
                <a:lnTo>
                  <a:pt x="11649196" y="284279"/>
                </a:lnTo>
                <a:lnTo>
                  <a:pt x="11800701" y="208431"/>
                </a:lnTo>
                <a:lnTo>
                  <a:pt x="11949625" y="131311"/>
                </a:lnTo>
                <a:lnTo>
                  <a:pt x="12095932" y="52936"/>
                </a:lnTo>
                <a:lnTo>
                  <a:pt x="12192000" y="0"/>
                </a:lnTo>
                <a:close/>
              </a:path>
            </a:pathLst>
          </a:custGeom>
          <a:solidFill>
            <a:schemeClr val="bg1"/>
          </a:solidFill>
        </p:spPr>
        <p:txBody>
          <a:bodyPr wrap="square" lIns="0" tIns="0" rIns="0" bIns="0" rtlCol="0">
            <a:noAutofit/>
          </a:bodyPr>
          <a:lstStyle/>
          <a:p>
            <a:endParaRPr sz="2400"/>
          </a:p>
        </p:txBody>
      </p:sp>
      <p:sp>
        <p:nvSpPr>
          <p:cNvPr id="2" name="Titel 1">
            <a:extLst>
              <a:ext uri="{FF2B5EF4-FFF2-40B4-BE49-F238E27FC236}">
                <a16:creationId xmlns:a16="http://schemas.microsoft.com/office/drawing/2014/main" id="{531996BA-DEBA-4422-8751-889EF72798AF}"/>
              </a:ext>
            </a:extLst>
          </p:cNvPr>
          <p:cNvSpPr>
            <a:spLocks noGrp="1"/>
          </p:cNvSpPr>
          <p:nvPr>
            <p:ph type="title"/>
          </p:nvPr>
        </p:nvSpPr>
        <p:spPr bwMode="gray">
          <a:xfrm>
            <a:off x="911424" y="1436179"/>
            <a:ext cx="9577189" cy="584775"/>
          </a:xfrm>
        </p:spPr>
        <p:txBody>
          <a:bodyPr anchor="ctr"/>
          <a:lstStyle>
            <a:lvl1pPr>
              <a:defRPr sz="3800">
                <a:solidFill>
                  <a:schemeClr val="bg1"/>
                </a:solidFill>
              </a:defRPr>
            </a:lvl1pPr>
          </a:lstStyle>
          <a:p>
            <a:r>
              <a:rPr lang="de-DE" dirty="0"/>
              <a:t>Mastertitelformat bearbeiten</a:t>
            </a:r>
          </a:p>
        </p:txBody>
      </p:sp>
      <p:sp>
        <p:nvSpPr>
          <p:cNvPr id="11" name="Textplatzhalter 10">
            <a:extLst>
              <a:ext uri="{FF2B5EF4-FFF2-40B4-BE49-F238E27FC236}">
                <a16:creationId xmlns:a16="http://schemas.microsoft.com/office/drawing/2014/main" id="{9DAC5A5B-2679-4974-BA5D-19265FF288AB}"/>
              </a:ext>
            </a:extLst>
          </p:cNvPr>
          <p:cNvSpPr>
            <a:spLocks noGrp="1"/>
          </p:cNvSpPr>
          <p:nvPr>
            <p:ph type="body" sz="quarter" idx="10" hasCustomPrompt="1"/>
          </p:nvPr>
        </p:nvSpPr>
        <p:spPr bwMode="gray">
          <a:xfrm>
            <a:off x="911423" y="5049180"/>
            <a:ext cx="8280000" cy="338554"/>
          </a:xfrm>
        </p:spPr>
        <p:txBody>
          <a:bodyPr>
            <a:spAutoFit/>
          </a:bodyPr>
          <a:lstStyle>
            <a:lvl1pPr marL="0" indent="0">
              <a:lnSpc>
                <a:spcPct val="100000"/>
              </a:lnSpc>
              <a:buFont typeface="Arial" panose="020B0604020202020204" pitchFamily="34" charset="0"/>
              <a:buNone/>
              <a:defRPr sz="2200" b="1">
                <a:solidFill>
                  <a:schemeClr val="tx1"/>
                </a:solidFill>
              </a:defRPr>
            </a:lvl1pPr>
            <a:lvl2pPr marL="0" indent="0">
              <a:lnSpc>
                <a:spcPct val="100000"/>
              </a:lnSpc>
              <a:buFont typeface="Arial" panose="020B0604020202020204" pitchFamily="34" charset="0"/>
              <a:buNone/>
              <a:defRPr sz="2200" b="1">
                <a:solidFill>
                  <a:schemeClr val="tx1"/>
                </a:solidFill>
              </a:defRPr>
            </a:lvl2pPr>
            <a:lvl3pPr marL="0" indent="0">
              <a:lnSpc>
                <a:spcPct val="100000"/>
              </a:lnSpc>
              <a:buNone/>
              <a:defRPr sz="2200" b="1">
                <a:solidFill>
                  <a:schemeClr val="tx1"/>
                </a:solidFill>
              </a:defRPr>
            </a:lvl3pPr>
            <a:lvl4pPr marL="0" indent="0">
              <a:lnSpc>
                <a:spcPct val="100000"/>
              </a:lnSpc>
              <a:buNone/>
              <a:defRPr sz="2200" b="1">
                <a:solidFill>
                  <a:schemeClr val="tx1"/>
                </a:solidFill>
              </a:defRPr>
            </a:lvl4pPr>
            <a:lvl5pPr marL="0" indent="0">
              <a:lnSpc>
                <a:spcPct val="100000"/>
              </a:lnSpc>
              <a:buNone/>
              <a:defRPr sz="2200" b="1">
                <a:solidFill>
                  <a:schemeClr val="tx1"/>
                </a:solidFill>
              </a:defRPr>
            </a:lvl5pPr>
          </a:lstStyle>
          <a:p>
            <a:pPr lvl="0"/>
            <a:r>
              <a:rPr lang="de-DE" dirty="0"/>
              <a:t>Kolpingsfamilie Beispielhausen</a:t>
            </a:r>
          </a:p>
        </p:txBody>
      </p:sp>
      <p:sp>
        <p:nvSpPr>
          <p:cNvPr id="13" name="Textplatzhalter 10">
            <a:extLst>
              <a:ext uri="{FF2B5EF4-FFF2-40B4-BE49-F238E27FC236}">
                <a16:creationId xmlns:a16="http://schemas.microsoft.com/office/drawing/2014/main" id="{E94ABF0D-D15C-4EE3-B3EB-0D61FAD821E7}"/>
              </a:ext>
            </a:extLst>
          </p:cNvPr>
          <p:cNvSpPr>
            <a:spLocks noGrp="1"/>
          </p:cNvSpPr>
          <p:nvPr>
            <p:ph type="body" sz="quarter" idx="11" hasCustomPrompt="1"/>
          </p:nvPr>
        </p:nvSpPr>
        <p:spPr bwMode="gray">
          <a:xfrm>
            <a:off x="911423" y="5401961"/>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TT. Monat 20XX</a:t>
            </a:r>
          </a:p>
        </p:txBody>
      </p:sp>
      <p:sp>
        <p:nvSpPr>
          <p:cNvPr id="14" name="Textplatzhalter 10">
            <a:extLst>
              <a:ext uri="{FF2B5EF4-FFF2-40B4-BE49-F238E27FC236}">
                <a16:creationId xmlns:a16="http://schemas.microsoft.com/office/drawing/2014/main" id="{51848211-9774-4D0C-9DA2-0F501977F523}"/>
              </a:ext>
            </a:extLst>
          </p:cNvPr>
          <p:cNvSpPr>
            <a:spLocks noGrp="1"/>
          </p:cNvSpPr>
          <p:nvPr>
            <p:ph type="body" sz="quarter" idx="12" hasCustomPrompt="1"/>
          </p:nvPr>
        </p:nvSpPr>
        <p:spPr bwMode="gray">
          <a:xfrm>
            <a:off x="911423" y="5754742"/>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Name, Funktion</a:t>
            </a:r>
          </a:p>
        </p:txBody>
      </p:sp>
      <p:pic>
        <p:nvPicPr>
          <p:cNvPr id="19" name="Grafik 18">
            <a:extLst>
              <a:ext uri="{FF2B5EF4-FFF2-40B4-BE49-F238E27FC236}">
                <a16:creationId xmlns:a16="http://schemas.microsoft.com/office/drawing/2014/main" id="{78A93654-10BB-4A8A-A13A-AE02708FB69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9831968" y="5045190"/>
            <a:ext cx="1664632" cy="1084110"/>
          </a:xfrm>
          <a:prstGeom prst="rect">
            <a:avLst/>
          </a:prstGeom>
        </p:spPr>
      </p:pic>
    </p:spTree>
    <p:extLst>
      <p:ext uri="{BB962C8B-B14F-4D97-AF65-F5344CB8AC3E}">
        <p14:creationId xmlns:p14="http://schemas.microsoft.com/office/powerpoint/2010/main" val="315557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kurz">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1751204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0" name="Textplatzhalter 9">
            <a:extLst>
              <a:ext uri="{FF2B5EF4-FFF2-40B4-BE49-F238E27FC236}">
                <a16:creationId xmlns:a16="http://schemas.microsoft.com/office/drawing/2014/main" id="{2A780392-7155-4E24-A2B0-BD0B8A6CD703}"/>
              </a:ext>
            </a:extLst>
          </p:cNvPr>
          <p:cNvSpPr>
            <a:spLocks noGrp="1"/>
          </p:cNvSpPr>
          <p:nvPr>
            <p:ph type="body" sz="quarter" idx="13" hasCustomPrompt="1"/>
          </p:nvPr>
        </p:nvSpPr>
        <p:spPr bwMode="gray">
          <a:xfrm>
            <a:off x="335360" y="1844824"/>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11" name="Textplatzhalter 82">
            <a:extLst>
              <a:ext uri="{FF2B5EF4-FFF2-40B4-BE49-F238E27FC236}">
                <a16:creationId xmlns:a16="http://schemas.microsoft.com/office/drawing/2014/main" id="{355D352E-0F17-44B7-9801-A06EA8AF7322}"/>
              </a:ext>
            </a:extLst>
          </p:cNvPr>
          <p:cNvSpPr>
            <a:spLocks noGrp="1"/>
          </p:cNvSpPr>
          <p:nvPr>
            <p:ph type="body" sz="quarter" idx="14" hasCustomPrompt="1"/>
          </p:nvPr>
        </p:nvSpPr>
        <p:spPr bwMode="gray">
          <a:xfrm>
            <a:off x="1559660" y="1916793"/>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12" name="Textplatzhalter 82">
            <a:extLst>
              <a:ext uri="{FF2B5EF4-FFF2-40B4-BE49-F238E27FC236}">
                <a16:creationId xmlns:a16="http://schemas.microsoft.com/office/drawing/2014/main" id="{C741FD73-0B03-48E7-BFA6-E91056C063E7}"/>
              </a:ext>
            </a:extLst>
          </p:cNvPr>
          <p:cNvSpPr>
            <a:spLocks noGrp="1"/>
          </p:cNvSpPr>
          <p:nvPr>
            <p:ph type="body" sz="quarter" idx="15" hasCustomPrompt="1"/>
          </p:nvPr>
        </p:nvSpPr>
        <p:spPr bwMode="gray">
          <a:xfrm>
            <a:off x="4188221" y="1916113"/>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13" name="Textplatzhalter 9">
            <a:extLst>
              <a:ext uri="{FF2B5EF4-FFF2-40B4-BE49-F238E27FC236}">
                <a16:creationId xmlns:a16="http://schemas.microsoft.com/office/drawing/2014/main" id="{96CAA07C-8F3D-4D4F-A54A-253699F18902}"/>
              </a:ext>
            </a:extLst>
          </p:cNvPr>
          <p:cNvSpPr>
            <a:spLocks noGrp="1"/>
          </p:cNvSpPr>
          <p:nvPr>
            <p:ph type="body" sz="quarter" idx="16" hasCustomPrompt="1"/>
          </p:nvPr>
        </p:nvSpPr>
        <p:spPr bwMode="gray">
          <a:xfrm>
            <a:off x="335360" y="3357056"/>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14" name="Textplatzhalter 82">
            <a:extLst>
              <a:ext uri="{FF2B5EF4-FFF2-40B4-BE49-F238E27FC236}">
                <a16:creationId xmlns:a16="http://schemas.microsoft.com/office/drawing/2014/main" id="{690A497F-335E-43F8-A506-EA45B0547163}"/>
              </a:ext>
            </a:extLst>
          </p:cNvPr>
          <p:cNvSpPr>
            <a:spLocks noGrp="1"/>
          </p:cNvSpPr>
          <p:nvPr>
            <p:ph type="body" sz="quarter" idx="17" hasCustomPrompt="1"/>
          </p:nvPr>
        </p:nvSpPr>
        <p:spPr bwMode="gray">
          <a:xfrm>
            <a:off x="1559660" y="3429025"/>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15" name="Textplatzhalter 82">
            <a:extLst>
              <a:ext uri="{FF2B5EF4-FFF2-40B4-BE49-F238E27FC236}">
                <a16:creationId xmlns:a16="http://schemas.microsoft.com/office/drawing/2014/main" id="{70E65B85-F83B-4686-A8A8-871933BFD2F4}"/>
              </a:ext>
            </a:extLst>
          </p:cNvPr>
          <p:cNvSpPr>
            <a:spLocks noGrp="1"/>
          </p:cNvSpPr>
          <p:nvPr>
            <p:ph type="body" sz="quarter" idx="18" hasCustomPrompt="1"/>
          </p:nvPr>
        </p:nvSpPr>
        <p:spPr bwMode="gray">
          <a:xfrm>
            <a:off x="4188221" y="3428345"/>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16" name="Textplatzhalter 9">
            <a:extLst>
              <a:ext uri="{FF2B5EF4-FFF2-40B4-BE49-F238E27FC236}">
                <a16:creationId xmlns:a16="http://schemas.microsoft.com/office/drawing/2014/main" id="{BE375428-E513-4390-A044-618F2C0BA699}"/>
              </a:ext>
            </a:extLst>
          </p:cNvPr>
          <p:cNvSpPr>
            <a:spLocks noGrp="1"/>
          </p:cNvSpPr>
          <p:nvPr>
            <p:ph type="body" sz="quarter" idx="19" hasCustomPrompt="1"/>
          </p:nvPr>
        </p:nvSpPr>
        <p:spPr bwMode="gray">
          <a:xfrm>
            <a:off x="335360" y="4869288"/>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17" name="Textplatzhalter 82">
            <a:extLst>
              <a:ext uri="{FF2B5EF4-FFF2-40B4-BE49-F238E27FC236}">
                <a16:creationId xmlns:a16="http://schemas.microsoft.com/office/drawing/2014/main" id="{3B7614FC-7A12-4E9F-B19A-9E05262270F9}"/>
              </a:ext>
            </a:extLst>
          </p:cNvPr>
          <p:cNvSpPr>
            <a:spLocks noGrp="1"/>
          </p:cNvSpPr>
          <p:nvPr>
            <p:ph type="body" sz="quarter" idx="20" hasCustomPrompt="1"/>
          </p:nvPr>
        </p:nvSpPr>
        <p:spPr bwMode="gray">
          <a:xfrm>
            <a:off x="1559660" y="4941257"/>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18" name="Textplatzhalter 82">
            <a:extLst>
              <a:ext uri="{FF2B5EF4-FFF2-40B4-BE49-F238E27FC236}">
                <a16:creationId xmlns:a16="http://schemas.microsoft.com/office/drawing/2014/main" id="{F12983BC-03BB-4D51-9CE6-BE78CB9BA778}"/>
              </a:ext>
            </a:extLst>
          </p:cNvPr>
          <p:cNvSpPr>
            <a:spLocks noGrp="1"/>
          </p:cNvSpPr>
          <p:nvPr>
            <p:ph type="body" sz="quarter" idx="21" hasCustomPrompt="1"/>
          </p:nvPr>
        </p:nvSpPr>
        <p:spPr bwMode="gray">
          <a:xfrm>
            <a:off x="4188221" y="4940577"/>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19" name="Textplatzhalter 9">
            <a:extLst>
              <a:ext uri="{FF2B5EF4-FFF2-40B4-BE49-F238E27FC236}">
                <a16:creationId xmlns:a16="http://schemas.microsoft.com/office/drawing/2014/main" id="{B3697231-2F72-47FB-8FFB-D90B13C15674}"/>
              </a:ext>
            </a:extLst>
          </p:cNvPr>
          <p:cNvSpPr>
            <a:spLocks noGrp="1"/>
          </p:cNvSpPr>
          <p:nvPr>
            <p:ph type="body" sz="quarter" idx="22" hasCustomPrompt="1"/>
          </p:nvPr>
        </p:nvSpPr>
        <p:spPr bwMode="gray">
          <a:xfrm>
            <a:off x="5807968" y="1844824"/>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20" name="Textplatzhalter 82">
            <a:extLst>
              <a:ext uri="{FF2B5EF4-FFF2-40B4-BE49-F238E27FC236}">
                <a16:creationId xmlns:a16="http://schemas.microsoft.com/office/drawing/2014/main" id="{8D55C8D6-9307-4035-8623-D5AAE6F271C7}"/>
              </a:ext>
            </a:extLst>
          </p:cNvPr>
          <p:cNvSpPr>
            <a:spLocks noGrp="1"/>
          </p:cNvSpPr>
          <p:nvPr>
            <p:ph type="body" sz="quarter" idx="23" hasCustomPrompt="1"/>
          </p:nvPr>
        </p:nvSpPr>
        <p:spPr bwMode="gray">
          <a:xfrm>
            <a:off x="7032268" y="1916793"/>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21" name="Textplatzhalter 82">
            <a:extLst>
              <a:ext uri="{FF2B5EF4-FFF2-40B4-BE49-F238E27FC236}">
                <a16:creationId xmlns:a16="http://schemas.microsoft.com/office/drawing/2014/main" id="{24F85DC3-3771-478F-9FFF-567B34670623}"/>
              </a:ext>
            </a:extLst>
          </p:cNvPr>
          <p:cNvSpPr>
            <a:spLocks noGrp="1"/>
          </p:cNvSpPr>
          <p:nvPr>
            <p:ph type="body" sz="quarter" idx="24" hasCustomPrompt="1"/>
          </p:nvPr>
        </p:nvSpPr>
        <p:spPr bwMode="gray">
          <a:xfrm>
            <a:off x="9660829" y="1916113"/>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22" name="Textplatzhalter 9">
            <a:extLst>
              <a:ext uri="{FF2B5EF4-FFF2-40B4-BE49-F238E27FC236}">
                <a16:creationId xmlns:a16="http://schemas.microsoft.com/office/drawing/2014/main" id="{C2D1D366-C7E5-458D-9085-F1508F7CB1AE}"/>
              </a:ext>
            </a:extLst>
          </p:cNvPr>
          <p:cNvSpPr>
            <a:spLocks noGrp="1"/>
          </p:cNvSpPr>
          <p:nvPr>
            <p:ph type="body" sz="quarter" idx="25" hasCustomPrompt="1"/>
          </p:nvPr>
        </p:nvSpPr>
        <p:spPr bwMode="gray">
          <a:xfrm>
            <a:off x="5807968" y="3357056"/>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23" name="Textplatzhalter 82">
            <a:extLst>
              <a:ext uri="{FF2B5EF4-FFF2-40B4-BE49-F238E27FC236}">
                <a16:creationId xmlns:a16="http://schemas.microsoft.com/office/drawing/2014/main" id="{9B0B38D8-684B-4F9F-8601-E99CBB4BC51A}"/>
              </a:ext>
            </a:extLst>
          </p:cNvPr>
          <p:cNvSpPr>
            <a:spLocks noGrp="1"/>
          </p:cNvSpPr>
          <p:nvPr>
            <p:ph type="body" sz="quarter" idx="26" hasCustomPrompt="1"/>
          </p:nvPr>
        </p:nvSpPr>
        <p:spPr bwMode="gray">
          <a:xfrm>
            <a:off x="7032268" y="3429025"/>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24" name="Textplatzhalter 82">
            <a:extLst>
              <a:ext uri="{FF2B5EF4-FFF2-40B4-BE49-F238E27FC236}">
                <a16:creationId xmlns:a16="http://schemas.microsoft.com/office/drawing/2014/main" id="{519FAE2D-3EBC-4985-B54F-A4ECDF46B240}"/>
              </a:ext>
            </a:extLst>
          </p:cNvPr>
          <p:cNvSpPr>
            <a:spLocks noGrp="1"/>
          </p:cNvSpPr>
          <p:nvPr>
            <p:ph type="body" sz="quarter" idx="27" hasCustomPrompt="1"/>
          </p:nvPr>
        </p:nvSpPr>
        <p:spPr bwMode="gray">
          <a:xfrm>
            <a:off x="9660829" y="3428345"/>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25" name="Textplatzhalter 9">
            <a:extLst>
              <a:ext uri="{FF2B5EF4-FFF2-40B4-BE49-F238E27FC236}">
                <a16:creationId xmlns:a16="http://schemas.microsoft.com/office/drawing/2014/main" id="{F73D3040-BECE-463A-BEF0-10C7D07DA8BB}"/>
              </a:ext>
            </a:extLst>
          </p:cNvPr>
          <p:cNvSpPr>
            <a:spLocks noGrp="1"/>
          </p:cNvSpPr>
          <p:nvPr>
            <p:ph type="body" sz="quarter" idx="28" hasCustomPrompt="1"/>
          </p:nvPr>
        </p:nvSpPr>
        <p:spPr bwMode="gray">
          <a:xfrm>
            <a:off x="5807968" y="4869288"/>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26" name="Textplatzhalter 82">
            <a:extLst>
              <a:ext uri="{FF2B5EF4-FFF2-40B4-BE49-F238E27FC236}">
                <a16:creationId xmlns:a16="http://schemas.microsoft.com/office/drawing/2014/main" id="{2B2F57F7-8321-42D8-9F4D-2DBE927B8EC3}"/>
              </a:ext>
            </a:extLst>
          </p:cNvPr>
          <p:cNvSpPr>
            <a:spLocks noGrp="1"/>
          </p:cNvSpPr>
          <p:nvPr>
            <p:ph type="body" sz="quarter" idx="29" hasCustomPrompt="1"/>
          </p:nvPr>
        </p:nvSpPr>
        <p:spPr bwMode="gray">
          <a:xfrm>
            <a:off x="7032268" y="4941257"/>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27" name="Textplatzhalter 82">
            <a:extLst>
              <a:ext uri="{FF2B5EF4-FFF2-40B4-BE49-F238E27FC236}">
                <a16:creationId xmlns:a16="http://schemas.microsoft.com/office/drawing/2014/main" id="{B195D8C4-F55F-484B-949F-A4EF25088158}"/>
              </a:ext>
            </a:extLst>
          </p:cNvPr>
          <p:cNvSpPr>
            <a:spLocks noGrp="1"/>
          </p:cNvSpPr>
          <p:nvPr>
            <p:ph type="body" sz="quarter" idx="30" hasCustomPrompt="1"/>
          </p:nvPr>
        </p:nvSpPr>
        <p:spPr bwMode="gray">
          <a:xfrm>
            <a:off x="9660829" y="4940577"/>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28" name="Textplatzhalter 101">
            <a:extLst>
              <a:ext uri="{FF2B5EF4-FFF2-40B4-BE49-F238E27FC236}">
                <a16:creationId xmlns:a16="http://schemas.microsoft.com/office/drawing/2014/main" id="{DA3F42E5-9205-4E41-A38E-EFAEBBE8C993}"/>
              </a:ext>
            </a:extLst>
          </p:cNvPr>
          <p:cNvSpPr>
            <a:spLocks noGrp="1"/>
          </p:cNvSpPr>
          <p:nvPr>
            <p:ph type="body" sz="quarter" idx="31" hasCustomPrompt="1"/>
          </p:nvPr>
        </p:nvSpPr>
        <p:spPr bwMode="gray">
          <a:xfrm>
            <a:off x="1559660" y="18448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29" name="Textplatzhalter 102">
            <a:extLst>
              <a:ext uri="{FF2B5EF4-FFF2-40B4-BE49-F238E27FC236}">
                <a16:creationId xmlns:a16="http://schemas.microsoft.com/office/drawing/2014/main" id="{4520063F-A82F-4687-BA27-BD1B221DAE8D}"/>
              </a:ext>
            </a:extLst>
          </p:cNvPr>
          <p:cNvSpPr>
            <a:spLocks noGrp="1"/>
          </p:cNvSpPr>
          <p:nvPr>
            <p:ph type="body" sz="quarter" idx="32" hasCustomPrompt="1"/>
          </p:nvPr>
        </p:nvSpPr>
        <p:spPr bwMode="gray">
          <a:xfrm>
            <a:off x="1559660" y="29896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0" name="Textplatzhalter 103">
            <a:extLst>
              <a:ext uri="{FF2B5EF4-FFF2-40B4-BE49-F238E27FC236}">
                <a16:creationId xmlns:a16="http://schemas.microsoft.com/office/drawing/2014/main" id="{D473F87A-3662-4169-809D-5517BDB559C0}"/>
              </a:ext>
            </a:extLst>
          </p:cNvPr>
          <p:cNvSpPr>
            <a:spLocks noGrp="1"/>
          </p:cNvSpPr>
          <p:nvPr>
            <p:ph type="body" sz="quarter" idx="33" hasCustomPrompt="1"/>
          </p:nvPr>
        </p:nvSpPr>
        <p:spPr bwMode="gray">
          <a:xfrm>
            <a:off x="1559660" y="33570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1" name="Textplatzhalter 104">
            <a:extLst>
              <a:ext uri="{FF2B5EF4-FFF2-40B4-BE49-F238E27FC236}">
                <a16:creationId xmlns:a16="http://schemas.microsoft.com/office/drawing/2014/main" id="{6ECFE2DB-08F7-44C0-8EB8-A8EDE400C339}"/>
              </a:ext>
            </a:extLst>
          </p:cNvPr>
          <p:cNvSpPr>
            <a:spLocks noGrp="1"/>
          </p:cNvSpPr>
          <p:nvPr>
            <p:ph type="body" sz="quarter" idx="34" hasCustomPrompt="1"/>
          </p:nvPr>
        </p:nvSpPr>
        <p:spPr bwMode="gray">
          <a:xfrm>
            <a:off x="1559660" y="45018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2" name="Textplatzhalter 105">
            <a:extLst>
              <a:ext uri="{FF2B5EF4-FFF2-40B4-BE49-F238E27FC236}">
                <a16:creationId xmlns:a16="http://schemas.microsoft.com/office/drawing/2014/main" id="{3AE0099D-F87A-4105-B947-076B5F89D3B3}"/>
              </a:ext>
            </a:extLst>
          </p:cNvPr>
          <p:cNvSpPr>
            <a:spLocks noGrp="1"/>
          </p:cNvSpPr>
          <p:nvPr>
            <p:ph type="body" sz="quarter" idx="35" hasCustomPrompt="1"/>
          </p:nvPr>
        </p:nvSpPr>
        <p:spPr bwMode="gray">
          <a:xfrm>
            <a:off x="1559660" y="48692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3" name="Textplatzhalter 106">
            <a:extLst>
              <a:ext uri="{FF2B5EF4-FFF2-40B4-BE49-F238E27FC236}">
                <a16:creationId xmlns:a16="http://schemas.microsoft.com/office/drawing/2014/main" id="{D6A890EE-5BC0-4820-9F88-2FD09FEAB4D2}"/>
              </a:ext>
            </a:extLst>
          </p:cNvPr>
          <p:cNvSpPr>
            <a:spLocks noGrp="1"/>
          </p:cNvSpPr>
          <p:nvPr>
            <p:ph type="body" sz="quarter" idx="36" hasCustomPrompt="1"/>
          </p:nvPr>
        </p:nvSpPr>
        <p:spPr bwMode="gray">
          <a:xfrm>
            <a:off x="1559660" y="60140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4" name="Textplatzhalter 107">
            <a:extLst>
              <a:ext uri="{FF2B5EF4-FFF2-40B4-BE49-F238E27FC236}">
                <a16:creationId xmlns:a16="http://schemas.microsoft.com/office/drawing/2014/main" id="{E99079FE-594C-4F6A-8B57-149DA289A63D}"/>
              </a:ext>
            </a:extLst>
          </p:cNvPr>
          <p:cNvSpPr>
            <a:spLocks noGrp="1"/>
          </p:cNvSpPr>
          <p:nvPr>
            <p:ph type="body" sz="quarter" idx="37" hasCustomPrompt="1"/>
          </p:nvPr>
        </p:nvSpPr>
        <p:spPr bwMode="gray">
          <a:xfrm>
            <a:off x="7031927" y="18448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5" name="Textplatzhalter 108">
            <a:extLst>
              <a:ext uri="{FF2B5EF4-FFF2-40B4-BE49-F238E27FC236}">
                <a16:creationId xmlns:a16="http://schemas.microsoft.com/office/drawing/2014/main" id="{EFF86D36-C5BE-4673-A8A6-7D0D947923C1}"/>
              </a:ext>
            </a:extLst>
          </p:cNvPr>
          <p:cNvSpPr>
            <a:spLocks noGrp="1"/>
          </p:cNvSpPr>
          <p:nvPr>
            <p:ph type="body" sz="quarter" idx="38" hasCustomPrompt="1"/>
          </p:nvPr>
        </p:nvSpPr>
        <p:spPr bwMode="gray">
          <a:xfrm>
            <a:off x="7031927" y="29896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6" name="Textplatzhalter 109">
            <a:extLst>
              <a:ext uri="{FF2B5EF4-FFF2-40B4-BE49-F238E27FC236}">
                <a16:creationId xmlns:a16="http://schemas.microsoft.com/office/drawing/2014/main" id="{BF0FA697-8D76-468D-A406-096BAFCCDC37}"/>
              </a:ext>
            </a:extLst>
          </p:cNvPr>
          <p:cNvSpPr>
            <a:spLocks noGrp="1"/>
          </p:cNvSpPr>
          <p:nvPr>
            <p:ph type="body" sz="quarter" idx="39" hasCustomPrompt="1"/>
          </p:nvPr>
        </p:nvSpPr>
        <p:spPr bwMode="gray">
          <a:xfrm>
            <a:off x="7031927" y="33570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7" name="Textplatzhalter 110">
            <a:extLst>
              <a:ext uri="{FF2B5EF4-FFF2-40B4-BE49-F238E27FC236}">
                <a16:creationId xmlns:a16="http://schemas.microsoft.com/office/drawing/2014/main" id="{E0EBB817-D25B-4AA0-AD29-916EC91E5B9E}"/>
              </a:ext>
            </a:extLst>
          </p:cNvPr>
          <p:cNvSpPr>
            <a:spLocks noGrp="1"/>
          </p:cNvSpPr>
          <p:nvPr>
            <p:ph type="body" sz="quarter" idx="40" hasCustomPrompt="1"/>
          </p:nvPr>
        </p:nvSpPr>
        <p:spPr bwMode="gray">
          <a:xfrm>
            <a:off x="7031927" y="45018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8" name="Textplatzhalter 111">
            <a:extLst>
              <a:ext uri="{FF2B5EF4-FFF2-40B4-BE49-F238E27FC236}">
                <a16:creationId xmlns:a16="http://schemas.microsoft.com/office/drawing/2014/main" id="{4DFA1A67-EEBD-4128-8393-0763099480E6}"/>
              </a:ext>
            </a:extLst>
          </p:cNvPr>
          <p:cNvSpPr>
            <a:spLocks noGrp="1"/>
          </p:cNvSpPr>
          <p:nvPr>
            <p:ph type="body" sz="quarter" idx="41" hasCustomPrompt="1"/>
          </p:nvPr>
        </p:nvSpPr>
        <p:spPr bwMode="gray">
          <a:xfrm>
            <a:off x="7031927" y="48692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9" name="Textplatzhalter 112">
            <a:extLst>
              <a:ext uri="{FF2B5EF4-FFF2-40B4-BE49-F238E27FC236}">
                <a16:creationId xmlns:a16="http://schemas.microsoft.com/office/drawing/2014/main" id="{9686D589-B98E-445F-9B3E-78ED46059FCE}"/>
              </a:ext>
            </a:extLst>
          </p:cNvPr>
          <p:cNvSpPr>
            <a:spLocks noGrp="1"/>
          </p:cNvSpPr>
          <p:nvPr>
            <p:ph type="body" sz="quarter" idx="42" hasCustomPrompt="1"/>
          </p:nvPr>
        </p:nvSpPr>
        <p:spPr bwMode="gray">
          <a:xfrm>
            <a:off x="7031927" y="60140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Tree>
    <p:extLst>
      <p:ext uri="{BB962C8B-B14F-4D97-AF65-F5344CB8AC3E}">
        <p14:creationId xmlns:p14="http://schemas.microsoft.com/office/powerpoint/2010/main" val="784118785"/>
      </p:ext>
    </p:extLst>
  </p:cSld>
  <p:clrMapOvr>
    <a:masterClrMapping/>
  </p:clrMapOvr>
  <p:extLst>
    <p:ext uri="{DCECCB84-F9BA-43D5-87BE-67443E8EF086}">
      <p15:sldGuideLst xmlns:p15="http://schemas.microsoft.com/office/powerpoint/2012/main">
        <p15:guide id="1" pos="2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n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2"/>
            </p:custDataLst>
            <p:extLst>
              <p:ext uri="{D42A27DB-BD31-4B8C-83A1-F6EECF244321}">
                <p14:modId xmlns:p14="http://schemas.microsoft.com/office/powerpoint/2010/main" val="2660053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9"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40" name="Textplatzhalter 9">
            <a:extLst>
              <a:ext uri="{FF2B5EF4-FFF2-40B4-BE49-F238E27FC236}">
                <a16:creationId xmlns:a16="http://schemas.microsoft.com/office/drawing/2014/main" id="{35B9F9B3-EAF1-4065-951D-E1DB65D53022}"/>
              </a:ext>
            </a:extLst>
          </p:cNvPr>
          <p:cNvSpPr>
            <a:spLocks noGrp="1"/>
          </p:cNvSpPr>
          <p:nvPr>
            <p:ph type="body" sz="quarter" idx="13" hasCustomPrompt="1"/>
          </p:nvPr>
        </p:nvSpPr>
        <p:spPr bwMode="gray">
          <a:xfrm>
            <a:off x="335360" y="1844824"/>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41" name="Textplatzhalter 82">
            <a:extLst>
              <a:ext uri="{FF2B5EF4-FFF2-40B4-BE49-F238E27FC236}">
                <a16:creationId xmlns:a16="http://schemas.microsoft.com/office/drawing/2014/main" id="{78499317-3DC9-4106-BC3E-5EEB9B4FE210}"/>
              </a:ext>
            </a:extLst>
          </p:cNvPr>
          <p:cNvSpPr>
            <a:spLocks noGrp="1"/>
          </p:cNvSpPr>
          <p:nvPr>
            <p:ph type="body" sz="quarter" idx="14" hasCustomPrompt="1"/>
          </p:nvPr>
        </p:nvSpPr>
        <p:spPr bwMode="gray">
          <a:xfrm>
            <a:off x="1127399" y="1932344"/>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42" name="Textplatzhalter 82">
            <a:extLst>
              <a:ext uri="{FF2B5EF4-FFF2-40B4-BE49-F238E27FC236}">
                <a16:creationId xmlns:a16="http://schemas.microsoft.com/office/drawing/2014/main" id="{77C71210-CEC9-40C0-99EB-48397CDEF551}"/>
              </a:ext>
            </a:extLst>
          </p:cNvPr>
          <p:cNvSpPr>
            <a:spLocks noGrp="1"/>
          </p:cNvSpPr>
          <p:nvPr>
            <p:ph type="body" sz="quarter" idx="15" hasCustomPrompt="1"/>
          </p:nvPr>
        </p:nvSpPr>
        <p:spPr bwMode="gray">
          <a:xfrm>
            <a:off x="4188221" y="1932344"/>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43" name="Textplatzhalter 9">
            <a:extLst>
              <a:ext uri="{FF2B5EF4-FFF2-40B4-BE49-F238E27FC236}">
                <a16:creationId xmlns:a16="http://schemas.microsoft.com/office/drawing/2014/main" id="{CCEBA3E6-4C9E-4240-8A5E-1B2CB6B52C04}"/>
              </a:ext>
            </a:extLst>
          </p:cNvPr>
          <p:cNvSpPr>
            <a:spLocks noGrp="1"/>
          </p:cNvSpPr>
          <p:nvPr>
            <p:ph type="body" sz="quarter" idx="16" hasCustomPrompt="1"/>
          </p:nvPr>
        </p:nvSpPr>
        <p:spPr bwMode="gray">
          <a:xfrm>
            <a:off x="335360" y="2708940"/>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44" name="Textplatzhalter 82">
            <a:extLst>
              <a:ext uri="{FF2B5EF4-FFF2-40B4-BE49-F238E27FC236}">
                <a16:creationId xmlns:a16="http://schemas.microsoft.com/office/drawing/2014/main" id="{F4F3593F-C1B5-41C3-ADAF-9262A7ACD0FB}"/>
              </a:ext>
            </a:extLst>
          </p:cNvPr>
          <p:cNvSpPr>
            <a:spLocks noGrp="1"/>
          </p:cNvSpPr>
          <p:nvPr>
            <p:ph type="body" sz="quarter" idx="17" hasCustomPrompt="1"/>
          </p:nvPr>
        </p:nvSpPr>
        <p:spPr bwMode="gray">
          <a:xfrm>
            <a:off x="1127399" y="2796460"/>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45" name="Textplatzhalter 82">
            <a:extLst>
              <a:ext uri="{FF2B5EF4-FFF2-40B4-BE49-F238E27FC236}">
                <a16:creationId xmlns:a16="http://schemas.microsoft.com/office/drawing/2014/main" id="{86C50D98-D132-4795-95AA-E8C9CD110FCF}"/>
              </a:ext>
            </a:extLst>
          </p:cNvPr>
          <p:cNvSpPr>
            <a:spLocks noGrp="1"/>
          </p:cNvSpPr>
          <p:nvPr>
            <p:ph type="body" sz="quarter" idx="18" hasCustomPrompt="1"/>
          </p:nvPr>
        </p:nvSpPr>
        <p:spPr bwMode="gray">
          <a:xfrm>
            <a:off x="4188221" y="2796460"/>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46" name="Textplatzhalter 9">
            <a:extLst>
              <a:ext uri="{FF2B5EF4-FFF2-40B4-BE49-F238E27FC236}">
                <a16:creationId xmlns:a16="http://schemas.microsoft.com/office/drawing/2014/main" id="{E0DBF607-F103-492B-B13D-8A0DB705BB19}"/>
              </a:ext>
            </a:extLst>
          </p:cNvPr>
          <p:cNvSpPr>
            <a:spLocks noGrp="1"/>
          </p:cNvSpPr>
          <p:nvPr>
            <p:ph type="body" sz="quarter" idx="19" hasCustomPrompt="1"/>
          </p:nvPr>
        </p:nvSpPr>
        <p:spPr bwMode="gray">
          <a:xfrm>
            <a:off x="335360" y="3573056"/>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47" name="Textplatzhalter 82">
            <a:extLst>
              <a:ext uri="{FF2B5EF4-FFF2-40B4-BE49-F238E27FC236}">
                <a16:creationId xmlns:a16="http://schemas.microsoft.com/office/drawing/2014/main" id="{C50F5549-3248-4561-A4FA-BC6593D3C9E6}"/>
              </a:ext>
            </a:extLst>
          </p:cNvPr>
          <p:cNvSpPr>
            <a:spLocks noGrp="1"/>
          </p:cNvSpPr>
          <p:nvPr>
            <p:ph type="body" sz="quarter" idx="20" hasCustomPrompt="1"/>
          </p:nvPr>
        </p:nvSpPr>
        <p:spPr bwMode="gray">
          <a:xfrm>
            <a:off x="1127399" y="3660576"/>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48" name="Textplatzhalter 82">
            <a:extLst>
              <a:ext uri="{FF2B5EF4-FFF2-40B4-BE49-F238E27FC236}">
                <a16:creationId xmlns:a16="http://schemas.microsoft.com/office/drawing/2014/main" id="{8CF9FACB-CABF-491F-A442-FBE88AAD1C19}"/>
              </a:ext>
            </a:extLst>
          </p:cNvPr>
          <p:cNvSpPr>
            <a:spLocks noGrp="1"/>
          </p:cNvSpPr>
          <p:nvPr>
            <p:ph type="body" sz="quarter" idx="21" hasCustomPrompt="1"/>
          </p:nvPr>
        </p:nvSpPr>
        <p:spPr bwMode="gray">
          <a:xfrm>
            <a:off x="4188221" y="3660576"/>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49" name="Textplatzhalter 9">
            <a:extLst>
              <a:ext uri="{FF2B5EF4-FFF2-40B4-BE49-F238E27FC236}">
                <a16:creationId xmlns:a16="http://schemas.microsoft.com/office/drawing/2014/main" id="{5CDB1A70-6243-428A-BDDA-2F7C4473BDE1}"/>
              </a:ext>
            </a:extLst>
          </p:cNvPr>
          <p:cNvSpPr>
            <a:spLocks noGrp="1"/>
          </p:cNvSpPr>
          <p:nvPr>
            <p:ph type="body" sz="quarter" idx="22" hasCustomPrompt="1"/>
          </p:nvPr>
        </p:nvSpPr>
        <p:spPr bwMode="gray">
          <a:xfrm>
            <a:off x="335360" y="4437172"/>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0" name="Textplatzhalter 82">
            <a:extLst>
              <a:ext uri="{FF2B5EF4-FFF2-40B4-BE49-F238E27FC236}">
                <a16:creationId xmlns:a16="http://schemas.microsoft.com/office/drawing/2014/main" id="{1873D3BB-1625-4701-BD6F-96E5C7911CBA}"/>
              </a:ext>
            </a:extLst>
          </p:cNvPr>
          <p:cNvSpPr>
            <a:spLocks noGrp="1"/>
          </p:cNvSpPr>
          <p:nvPr>
            <p:ph type="body" sz="quarter" idx="23" hasCustomPrompt="1"/>
          </p:nvPr>
        </p:nvSpPr>
        <p:spPr bwMode="gray">
          <a:xfrm>
            <a:off x="1127399" y="4524692"/>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51" name="Textplatzhalter 82">
            <a:extLst>
              <a:ext uri="{FF2B5EF4-FFF2-40B4-BE49-F238E27FC236}">
                <a16:creationId xmlns:a16="http://schemas.microsoft.com/office/drawing/2014/main" id="{EC0AB892-5789-42BD-93AE-5781A6E104BD}"/>
              </a:ext>
            </a:extLst>
          </p:cNvPr>
          <p:cNvSpPr>
            <a:spLocks noGrp="1"/>
          </p:cNvSpPr>
          <p:nvPr>
            <p:ph type="body" sz="quarter" idx="24" hasCustomPrompt="1"/>
          </p:nvPr>
        </p:nvSpPr>
        <p:spPr bwMode="gray">
          <a:xfrm>
            <a:off x="4188221" y="4524692"/>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52" name="Textplatzhalter 9">
            <a:extLst>
              <a:ext uri="{FF2B5EF4-FFF2-40B4-BE49-F238E27FC236}">
                <a16:creationId xmlns:a16="http://schemas.microsoft.com/office/drawing/2014/main" id="{B4A1724F-0F67-4DBC-A9E1-3FF6CCF199D1}"/>
              </a:ext>
            </a:extLst>
          </p:cNvPr>
          <p:cNvSpPr>
            <a:spLocks noGrp="1"/>
          </p:cNvSpPr>
          <p:nvPr>
            <p:ph type="body" sz="quarter" idx="25" hasCustomPrompt="1"/>
          </p:nvPr>
        </p:nvSpPr>
        <p:spPr bwMode="gray">
          <a:xfrm>
            <a:off x="335360" y="5301288"/>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3" name="Textplatzhalter 82">
            <a:extLst>
              <a:ext uri="{FF2B5EF4-FFF2-40B4-BE49-F238E27FC236}">
                <a16:creationId xmlns:a16="http://schemas.microsoft.com/office/drawing/2014/main" id="{E1769776-05F5-4E93-81F0-F8AEE6E398DF}"/>
              </a:ext>
            </a:extLst>
          </p:cNvPr>
          <p:cNvSpPr>
            <a:spLocks noGrp="1"/>
          </p:cNvSpPr>
          <p:nvPr>
            <p:ph type="body" sz="quarter" idx="26" hasCustomPrompt="1"/>
          </p:nvPr>
        </p:nvSpPr>
        <p:spPr bwMode="gray">
          <a:xfrm>
            <a:off x="1131684" y="5388808"/>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54" name="Textplatzhalter 82">
            <a:extLst>
              <a:ext uri="{FF2B5EF4-FFF2-40B4-BE49-F238E27FC236}">
                <a16:creationId xmlns:a16="http://schemas.microsoft.com/office/drawing/2014/main" id="{3938A0AA-49D7-4B6E-A830-6D6D4D4B7FAD}"/>
              </a:ext>
            </a:extLst>
          </p:cNvPr>
          <p:cNvSpPr>
            <a:spLocks noGrp="1"/>
          </p:cNvSpPr>
          <p:nvPr>
            <p:ph type="body" sz="quarter" idx="27" hasCustomPrompt="1"/>
          </p:nvPr>
        </p:nvSpPr>
        <p:spPr bwMode="gray">
          <a:xfrm>
            <a:off x="4192506" y="5388808"/>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55" name="Textplatzhalter 9">
            <a:extLst>
              <a:ext uri="{FF2B5EF4-FFF2-40B4-BE49-F238E27FC236}">
                <a16:creationId xmlns:a16="http://schemas.microsoft.com/office/drawing/2014/main" id="{A2BF05D6-BA8C-4D2D-9EF1-E970F0CE1079}"/>
              </a:ext>
            </a:extLst>
          </p:cNvPr>
          <p:cNvSpPr>
            <a:spLocks noGrp="1"/>
          </p:cNvSpPr>
          <p:nvPr>
            <p:ph type="body" sz="quarter" idx="28" hasCustomPrompt="1"/>
          </p:nvPr>
        </p:nvSpPr>
        <p:spPr bwMode="gray">
          <a:xfrm>
            <a:off x="5807968" y="1844824"/>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6" name="Textplatzhalter 82">
            <a:extLst>
              <a:ext uri="{FF2B5EF4-FFF2-40B4-BE49-F238E27FC236}">
                <a16:creationId xmlns:a16="http://schemas.microsoft.com/office/drawing/2014/main" id="{28A142D5-E9F3-4493-AFC5-23987FAE8628}"/>
              </a:ext>
            </a:extLst>
          </p:cNvPr>
          <p:cNvSpPr>
            <a:spLocks noGrp="1"/>
          </p:cNvSpPr>
          <p:nvPr>
            <p:ph type="body" sz="quarter" idx="29" hasCustomPrompt="1"/>
          </p:nvPr>
        </p:nvSpPr>
        <p:spPr bwMode="gray">
          <a:xfrm>
            <a:off x="6600007" y="1916113"/>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57" name="Textplatzhalter 82">
            <a:extLst>
              <a:ext uri="{FF2B5EF4-FFF2-40B4-BE49-F238E27FC236}">
                <a16:creationId xmlns:a16="http://schemas.microsoft.com/office/drawing/2014/main" id="{042DFD10-0605-4E24-87FE-61D7E2C6C232}"/>
              </a:ext>
            </a:extLst>
          </p:cNvPr>
          <p:cNvSpPr>
            <a:spLocks noGrp="1"/>
          </p:cNvSpPr>
          <p:nvPr>
            <p:ph type="body" sz="quarter" idx="30" hasCustomPrompt="1"/>
          </p:nvPr>
        </p:nvSpPr>
        <p:spPr bwMode="gray">
          <a:xfrm>
            <a:off x="9660829" y="1915433"/>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58" name="Textplatzhalter 9">
            <a:extLst>
              <a:ext uri="{FF2B5EF4-FFF2-40B4-BE49-F238E27FC236}">
                <a16:creationId xmlns:a16="http://schemas.microsoft.com/office/drawing/2014/main" id="{EDB533FB-2886-4FA6-B851-5B5822D2C4EF}"/>
              </a:ext>
            </a:extLst>
          </p:cNvPr>
          <p:cNvSpPr>
            <a:spLocks noGrp="1"/>
          </p:cNvSpPr>
          <p:nvPr>
            <p:ph type="body" sz="quarter" idx="31" hasCustomPrompt="1"/>
          </p:nvPr>
        </p:nvSpPr>
        <p:spPr bwMode="gray">
          <a:xfrm>
            <a:off x="5807968" y="2708940"/>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9" name="Textplatzhalter 82">
            <a:extLst>
              <a:ext uri="{FF2B5EF4-FFF2-40B4-BE49-F238E27FC236}">
                <a16:creationId xmlns:a16="http://schemas.microsoft.com/office/drawing/2014/main" id="{39CEBBBD-1E9F-403B-A544-6DBB42B4C013}"/>
              </a:ext>
            </a:extLst>
          </p:cNvPr>
          <p:cNvSpPr>
            <a:spLocks noGrp="1"/>
          </p:cNvSpPr>
          <p:nvPr>
            <p:ph type="body" sz="quarter" idx="32" hasCustomPrompt="1"/>
          </p:nvPr>
        </p:nvSpPr>
        <p:spPr bwMode="gray">
          <a:xfrm>
            <a:off x="6600007" y="2780229"/>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0" name="Textplatzhalter 82">
            <a:extLst>
              <a:ext uri="{FF2B5EF4-FFF2-40B4-BE49-F238E27FC236}">
                <a16:creationId xmlns:a16="http://schemas.microsoft.com/office/drawing/2014/main" id="{61FB4CFF-360D-4D29-9130-FAA2340BD8C2}"/>
              </a:ext>
            </a:extLst>
          </p:cNvPr>
          <p:cNvSpPr>
            <a:spLocks noGrp="1"/>
          </p:cNvSpPr>
          <p:nvPr>
            <p:ph type="body" sz="quarter" idx="33" hasCustomPrompt="1"/>
          </p:nvPr>
        </p:nvSpPr>
        <p:spPr bwMode="gray">
          <a:xfrm>
            <a:off x="9660829" y="2779549"/>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61" name="Textplatzhalter 9">
            <a:extLst>
              <a:ext uri="{FF2B5EF4-FFF2-40B4-BE49-F238E27FC236}">
                <a16:creationId xmlns:a16="http://schemas.microsoft.com/office/drawing/2014/main" id="{3806ABE0-6BE5-470B-A2EE-B67F4511A92A}"/>
              </a:ext>
            </a:extLst>
          </p:cNvPr>
          <p:cNvSpPr>
            <a:spLocks noGrp="1"/>
          </p:cNvSpPr>
          <p:nvPr>
            <p:ph type="body" sz="quarter" idx="34" hasCustomPrompt="1"/>
          </p:nvPr>
        </p:nvSpPr>
        <p:spPr bwMode="gray">
          <a:xfrm>
            <a:off x="5807968" y="3573056"/>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62" name="Textplatzhalter 82">
            <a:extLst>
              <a:ext uri="{FF2B5EF4-FFF2-40B4-BE49-F238E27FC236}">
                <a16:creationId xmlns:a16="http://schemas.microsoft.com/office/drawing/2014/main" id="{4D049153-007D-4BBB-85E4-CBE5C74BF5DF}"/>
              </a:ext>
            </a:extLst>
          </p:cNvPr>
          <p:cNvSpPr>
            <a:spLocks noGrp="1"/>
          </p:cNvSpPr>
          <p:nvPr>
            <p:ph type="body" sz="quarter" idx="35" hasCustomPrompt="1"/>
          </p:nvPr>
        </p:nvSpPr>
        <p:spPr bwMode="gray">
          <a:xfrm>
            <a:off x="6600007" y="3644345"/>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3" name="Textplatzhalter 82">
            <a:extLst>
              <a:ext uri="{FF2B5EF4-FFF2-40B4-BE49-F238E27FC236}">
                <a16:creationId xmlns:a16="http://schemas.microsoft.com/office/drawing/2014/main" id="{3DDAEB06-5D2D-4ABC-BD7F-1EE945CB77C3}"/>
              </a:ext>
            </a:extLst>
          </p:cNvPr>
          <p:cNvSpPr>
            <a:spLocks noGrp="1"/>
          </p:cNvSpPr>
          <p:nvPr>
            <p:ph type="body" sz="quarter" idx="36" hasCustomPrompt="1"/>
          </p:nvPr>
        </p:nvSpPr>
        <p:spPr bwMode="gray">
          <a:xfrm>
            <a:off x="9660829" y="3643665"/>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64" name="Textplatzhalter 9">
            <a:extLst>
              <a:ext uri="{FF2B5EF4-FFF2-40B4-BE49-F238E27FC236}">
                <a16:creationId xmlns:a16="http://schemas.microsoft.com/office/drawing/2014/main" id="{ABA3EFC1-0BAF-4F8D-94D8-CEF902A9ECCD}"/>
              </a:ext>
            </a:extLst>
          </p:cNvPr>
          <p:cNvSpPr>
            <a:spLocks noGrp="1"/>
          </p:cNvSpPr>
          <p:nvPr>
            <p:ph type="body" sz="quarter" idx="37" hasCustomPrompt="1"/>
          </p:nvPr>
        </p:nvSpPr>
        <p:spPr bwMode="gray">
          <a:xfrm>
            <a:off x="5807968" y="4437172"/>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65" name="Textplatzhalter 82">
            <a:extLst>
              <a:ext uri="{FF2B5EF4-FFF2-40B4-BE49-F238E27FC236}">
                <a16:creationId xmlns:a16="http://schemas.microsoft.com/office/drawing/2014/main" id="{600C93E2-0734-43BF-882E-31D7F2727BA7}"/>
              </a:ext>
            </a:extLst>
          </p:cNvPr>
          <p:cNvSpPr>
            <a:spLocks noGrp="1"/>
          </p:cNvSpPr>
          <p:nvPr>
            <p:ph type="body" sz="quarter" idx="38" hasCustomPrompt="1"/>
          </p:nvPr>
        </p:nvSpPr>
        <p:spPr bwMode="gray">
          <a:xfrm>
            <a:off x="6600007" y="4508461"/>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6" name="Textplatzhalter 82">
            <a:extLst>
              <a:ext uri="{FF2B5EF4-FFF2-40B4-BE49-F238E27FC236}">
                <a16:creationId xmlns:a16="http://schemas.microsoft.com/office/drawing/2014/main" id="{5103B6A0-5CDB-497B-AD6A-3A8C6E7A3411}"/>
              </a:ext>
            </a:extLst>
          </p:cNvPr>
          <p:cNvSpPr>
            <a:spLocks noGrp="1"/>
          </p:cNvSpPr>
          <p:nvPr>
            <p:ph type="body" sz="quarter" idx="39" hasCustomPrompt="1"/>
          </p:nvPr>
        </p:nvSpPr>
        <p:spPr bwMode="gray">
          <a:xfrm>
            <a:off x="9660829" y="4507781"/>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67" name="Textplatzhalter 9">
            <a:extLst>
              <a:ext uri="{FF2B5EF4-FFF2-40B4-BE49-F238E27FC236}">
                <a16:creationId xmlns:a16="http://schemas.microsoft.com/office/drawing/2014/main" id="{29937C41-162E-4BB3-8A72-061E7EA32BDA}"/>
              </a:ext>
            </a:extLst>
          </p:cNvPr>
          <p:cNvSpPr>
            <a:spLocks noGrp="1"/>
          </p:cNvSpPr>
          <p:nvPr>
            <p:ph type="body" sz="quarter" idx="40" hasCustomPrompt="1"/>
          </p:nvPr>
        </p:nvSpPr>
        <p:spPr bwMode="gray">
          <a:xfrm>
            <a:off x="5807968" y="5301288"/>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68" name="Textplatzhalter 82">
            <a:extLst>
              <a:ext uri="{FF2B5EF4-FFF2-40B4-BE49-F238E27FC236}">
                <a16:creationId xmlns:a16="http://schemas.microsoft.com/office/drawing/2014/main" id="{B19EB045-9726-4A2B-A216-CAF1A9990DCE}"/>
              </a:ext>
            </a:extLst>
          </p:cNvPr>
          <p:cNvSpPr>
            <a:spLocks noGrp="1"/>
          </p:cNvSpPr>
          <p:nvPr>
            <p:ph type="body" sz="quarter" idx="41" hasCustomPrompt="1"/>
          </p:nvPr>
        </p:nvSpPr>
        <p:spPr bwMode="gray">
          <a:xfrm>
            <a:off x="6600007" y="5372577"/>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9" name="Textplatzhalter 82">
            <a:extLst>
              <a:ext uri="{FF2B5EF4-FFF2-40B4-BE49-F238E27FC236}">
                <a16:creationId xmlns:a16="http://schemas.microsoft.com/office/drawing/2014/main" id="{CBA5B8ED-8F6A-4296-AFB1-D73FC2C68F4A}"/>
              </a:ext>
            </a:extLst>
          </p:cNvPr>
          <p:cNvSpPr>
            <a:spLocks noGrp="1"/>
          </p:cNvSpPr>
          <p:nvPr>
            <p:ph type="body" sz="quarter" idx="42" hasCustomPrompt="1"/>
          </p:nvPr>
        </p:nvSpPr>
        <p:spPr bwMode="gray">
          <a:xfrm>
            <a:off x="9660829" y="5371897"/>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70" name="Textplatzhalter 51">
            <a:extLst>
              <a:ext uri="{FF2B5EF4-FFF2-40B4-BE49-F238E27FC236}">
                <a16:creationId xmlns:a16="http://schemas.microsoft.com/office/drawing/2014/main" id="{772CDC26-C99C-46D9-91B6-CA61748E3824}"/>
              </a:ext>
            </a:extLst>
          </p:cNvPr>
          <p:cNvSpPr>
            <a:spLocks noGrp="1"/>
          </p:cNvSpPr>
          <p:nvPr>
            <p:ph type="body" sz="quarter" idx="43" hasCustomPrompt="1"/>
          </p:nvPr>
        </p:nvSpPr>
        <p:spPr bwMode="gray">
          <a:xfrm>
            <a:off x="1127447" y="18448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1" name="Textplatzhalter 52">
            <a:extLst>
              <a:ext uri="{FF2B5EF4-FFF2-40B4-BE49-F238E27FC236}">
                <a16:creationId xmlns:a16="http://schemas.microsoft.com/office/drawing/2014/main" id="{AFF02405-5C8C-46B4-A573-2429B769D7CE}"/>
              </a:ext>
            </a:extLst>
          </p:cNvPr>
          <p:cNvSpPr>
            <a:spLocks noGrp="1"/>
          </p:cNvSpPr>
          <p:nvPr>
            <p:ph type="body" sz="quarter" idx="44" hasCustomPrompt="1"/>
          </p:nvPr>
        </p:nvSpPr>
        <p:spPr bwMode="gray">
          <a:xfrm>
            <a:off x="1127447" y="25576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2" name="Textplatzhalter 53">
            <a:extLst>
              <a:ext uri="{FF2B5EF4-FFF2-40B4-BE49-F238E27FC236}">
                <a16:creationId xmlns:a16="http://schemas.microsoft.com/office/drawing/2014/main" id="{F22DA2E3-8053-437C-A653-9E97D3CC11A9}"/>
              </a:ext>
            </a:extLst>
          </p:cNvPr>
          <p:cNvSpPr>
            <a:spLocks noGrp="1"/>
          </p:cNvSpPr>
          <p:nvPr>
            <p:ph type="body" sz="quarter" idx="45" hasCustomPrompt="1"/>
          </p:nvPr>
        </p:nvSpPr>
        <p:spPr bwMode="gray">
          <a:xfrm>
            <a:off x="1127447" y="27089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3" name="Textplatzhalter 54">
            <a:extLst>
              <a:ext uri="{FF2B5EF4-FFF2-40B4-BE49-F238E27FC236}">
                <a16:creationId xmlns:a16="http://schemas.microsoft.com/office/drawing/2014/main" id="{6912DF41-71B5-4C20-9BCD-347F2A78890E}"/>
              </a:ext>
            </a:extLst>
          </p:cNvPr>
          <p:cNvSpPr>
            <a:spLocks noGrp="1"/>
          </p:cNvSpPr>
          <p:nvPr>
            <p:ph type="body" sz="quarter" idx="46" hasCustomPrompt="1"/>
          </p:nvPr>
        </p:nvSpPr>
        <p:spPr bwMode="gray">
          <a:xfrm>
            <a:off x="1127447" y="34217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4" name="Textplatzhalter 55">
            <a:extLst>
              <a:ext uri="{FF2B5EF4-FFF2-40B4-BE49-F238E27FC236}">
                <a16:creationId xmlns:a16="http://schemas.microsoft.com/office/drawing/2014/main" id="{8446AF06-29B5-4A05-8D06-FC21362B1CD8}"/>
              </a:ext>
            </a:extLst>
          </p:cNvPr>
          <p:cNvSpPr>
            <a:spLocks noGrp="1"/>
          </p:cNvSpPr>
          <p:nvPr>
            <p:ph type="body" sz="quarter" idx="47" hasCustomPrompt="1"/>
          </p:nvPr>
        </p:nvSpPr>
        <p:spPr bwMode="gray">
          <a:xfrm>
            <a:off x="1127447" y="35730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5" name="Textplatzhalter 56">
            <a:extLst>
              <a:ext uri="{FF2B5EF4-FFF2-40B4-BE49-F238E27FC236}">
                <a16:creationId xmlns:a16="http://schemas.microsoft.com/office/drawing/2014/main" id="{0D772C00-2C31-4D75-82C0-34499F17C877}"/>
              </a:ext>
            </a:extLst>
          </p:cNvPr>
          <p:cNvSpPr>
            <a:spLocks noGrp="1"/>
          </p:cNvSpPr>
          <p:nvPr>
            <p:ph type="body" sz="quarter" idx="48" hasCustomPrompt="1"/>
          </p:nvPr>
        </p:nvSpPr>
        <p:spPr bwMode="gray">
          <a:xfrm>
            <a:off x="1127447" y="42858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6" name="Textplatzhalter 57">
            <a:extLst>
              <a:ext uri="{FF2B5EF4-FFF2-40B4-BE49-F238E27FC236}">
                <a16:creationId xmlns:a16="http://schemas.microsoft.com/office/drawing/2014/main" id="{38365EE8-1999-47BD-AC5B-5F3A1F16AB8F}"/>
              </a:ext>
            </a:extLst>
          </p:cNvPr>
          <p:cNvSpPr>
            <a:spLocks noGrp="1"/>
          </p:cNvSpPr>
          <p:nvPr>
            <p:ph type="body" sz="quarter" idx="49" hasCustomPrompt="1"/>
          </p:nvPr>
        </p:nvSpPr>
        <p:spPr bwMode="gray">
          <a:xfrm>
            <a:off x="1127447" y="44371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7" name="Textplatzhalter 58">
            <a:extLst>
              <a:ext uri="{FF2B5EF4-FFF2-40B4-BE49-F238E27FC236}">
                <a16:creationId xmlns:a16="http://schemas.microsoft.com/office/drawing/2014/main" id="{B430C041-E697-45CD-ACC6-4ED78367530E}"/>
              </a:ext>
            </a:extLst>
          </p:cNvPr>
          <p:cNvSpPr>
            <a:spLocks noGrp="1"/>
          </p:cNvSpPr>
          <p:nvPr>
            <p:ph type="body" sz="quarter" idx="50" hasCustomPrompt="1"/>
          </p:nvPr>
        </p:nvSpPr>
        <p:spPr bwMode="gray">
          <a:xfrm>
            <a:off x="1127447" y="51499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8" name="Textplatzhalter 59">
            <a:extLst>
              <a:ext uri="{FF2B5EF4-FFF2-40B4-BE49-F238E27FC236}">
                <a16:creationId xmlns:a16="http://schemas.microsoft.com/office/drawing/2014/main" id="{3C916007-D930-4A85-AEAC-7D292F7BFA42}"/>
              </a:ext>
            </a:extLst>
          </p:cNvPr>
          <p:cNvSpPr>
            <a:spLocks noGrp="1"/>
          </p:cNvSpPr>
          <p:nvPr>
            <p:ph type="body" sz="quarter" idx="51" hasCustomPrompt="1"/>
          </p:nvPr>
        </p:nvSpPr>
        <p:spPr bwMode="gray">
          <a:xfrm>
            <a:off x="1127447" y="53012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9" name="Textplatzhalter 60">
            <a:extLst>
              <a:ext uri="{FF2B5EF4-FFF2-40B4-BE49-F238E27FC236}">
                <a16:creationId xmlns:a16="http://schemas.microsoft.com/office/drawing/2014/main" id="{0AC4DC9D-BEB6-414F-8DCC-47FCE1ECE8CB}"/>
              </a:ext>
            </a:extLst>
          </p:cNvPr>
          <p:cNvSpPr>
            <a:spLocks noGrp="1"/>
          </p:cNvSpPr>
          <p:nvPr>
            <p:ph type="body" sz="quarter" idx="52" hasCustomPrompt="1"/>
          </p:nvPr>
        </p:nvSpPr>
        <p:spPr bwMode="gray">
          <a:xfrm>
            <a:off x="1127447" y="60140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0" name="Textplatzhalter 61">
            <a:extLst>
              <a:ext uri="{FF2B5EF4-FFF2-40B4-BE49-F238E27FC236}">
                <a16:creationId xmlns:a16="http://schemas.microsoft.com/office/drawing/2014/main" id="{497AFD84-A10C-4F99-A83F-1DEE6AFC7886}"/>
              </a:ext>
            </a:extLst>
          </p:cNvPr>
          <p:cNvSpPr>
            <a:spLocks noGrp="1"/>
          </p:cNvSpPr>
          <p:nvPr>
            <p:ph type="body" sz="quarter" idx="53" hasCustomPrompt="1"/>
          </p:nvPr>
        </p:nvSpPr>
        <p:spPr bwMode="gray">
          <a:xfrm>
            <a:off x="6600488" y="18448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1" name="Textplatzhalter 62">
            <a:extLst>
              <a:ext uri="{FF2B5EF4-FFF2-40B4-BE49-F238E27FC236}">
                <a16:creationId xmlns:a16="http://schemas.microsoft.com/office/drawing/2014/main" id="{5FE636DF-8C0E-48B9-9F23-4656B9A1D414}"/>
              </a:ext>
            </a:extLst>
          </p:cNvPr>
          <p:cNvSpPr>
            <a:spLocks noGrp="1"/>
          </p:cNvSpPr>
          <p:nvPr>
            <p:ph type="body" sz="quarter" idx="54" hasCustomPrompt="1"/>
          </p:nvPr>
        </p:nvSpPr>
        <p:spPr bwMode="gray">
          <a:xfrm>
            <a:off x="6600488" y="25576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2" name="Textplatzhalter 63">
            <a:extLst>
              <a:ext uri="{FF2B5EF4-FFF2-40B4-BE49-F238E27FC236}">
                <a16:creationId xmlns:a16="http://schemas.microsoft.com/office/drawing/2014/main" id="{E751BDC7-A011-4CDB-AEE5-559753A8FA8D}"/>
              </a:ext>
            </a:extLst>
          </p:cNvPr>
          <p:cNvSpPr>
            <a:spLocks noGrp="1"/>
          </p:cNvSpPr>
          <p:nvPr>
            <p:ph type="body" sz="quarter" idx="55" hasCustomPrompt="1"/>
          </p:nvPr>
        </p:nvSpPr>
        <p:spPr bwMode="gray">
          <a:xfrm>
            <a:off x="6600488" y="27089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3" name="Textplatzhalter 64">
            <a:extLst>
              <a:ext uri="{FF2B5EF4-FFF2-40B4-BE49-F238E27FC236}">
                <a16:creationId xmlns:a16="http://schemas.microsoft.com/office/drawing/2014/main" id="{658B2CAC-C469-4949-85A5-5D52F10ECDC3}"/>
              </a:ext>
            </a:extLst>
          </p:cNvPr>
          <p:cNvSpPr>
            <a:spLocks noGrp="1"/>
          </p:cNvSpPr>
          <p:nvPr>
            <p:ph type="body" sz="quarter" idx="56" hasCustomPrompt="1"/>
          </p:nvPr>
        </p:nvSpPr>
        <p:spPr bwMode="gray">
          <a:xfrm>
            <a:off x="6600488" y="34217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4" name="Textplatzhalter 65">
            <a:extLst>
              <a:ext uri="{FF2B5EF4-FFF2-40B4-BE49-F238E27FC236}">
                <a16:creationId xmlns:a16="http://schemas.microsoft.com/office/drawing/2014/main" id="{A892D383-C1C5-4A23-832D-EDDD07920D8B}"/>
              </a:ext>
            </a:extLst>
          </p:cNvPr>
          <p:cNvSpPr>
            <a:spLocks noGrp="1"/>
          </p:cNvSpPr>
          <p:nvPr>
            <p:ph type="body" sz="quarter" idx="57" hasCustomPrompt="1"/>
          </p:nvPr>
        </p:nvSpPr>
        <p:spPr bwMode="gray">
          <a:xfrm>
            <a:off x="6600488" y="35730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5" name="Textplatzhalter 66">
            <a:extLst>
              <a:ext uri="{FF2B5EF4-FFF2-40B4-BE49-F238E27FC236}">
                <a16:creationId xmlns:a16="http://schemas.microsoft.com/office/drawing/2014/main" id="{DA6F531F-8FF8-452F-B3DE-ED6B9FC3556F}"/>
              </a:ext>
            </a:extLst>
          </p:cNvPr>
          <p:cNvSpPr>
            <a:spLocks noGrp="1"/>
          </p:cNvSpPr>
          <p:nvPr>
            <p:ph type="body" sz="quarter" idx="58" hasCustomPrompt="1"/>
          </p:nvPr>
        </p:nvSpPr>
        <p:spPr bwMode="gray">
          <a:xfrm>
            <a:off x="6600488" y="42858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6" name="Textplatzhalter 67">
            <a:extLst>
              <a:ext uri="{FF2B5EF4-FFF2-40B4-BE49-F238E27FC236}">
                <a16:creationId xmlns:a16="http://schemas.microsoft.com/office/drawing/2014/main" id="{405C3856-87DE-4212-98BC-701A81A488D4}"/>
              </a:ext>
            </a:extLst>
          </p:cNvPr>
          <p:cNvSpPr>
            <a:spLocks noGrp="1"/>
          </p:cNvSpPr>
          <p:nvPr>
            <p:ph type="body" sz="quarter" idx="59" hasCustomPrompt="1"/>
          </p:nvPr>
        </p:nvSpPr>
        <p:spPr bwMode="gray">
          <a:xfrm>
            <a:off x="6600488" y="44371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7" name="Textplatzhalter 68">
            <a:extLst>
              <a:ext uri="{FF2B5EF4-FFF2-40B4-BE49-F238E27FC236}">
                <a16:creationId xmlns:a16="http://schemas.microsoft.com/office/drawing/2014/main" id="{52A9B99C-A559-4665-9CA4-72C873B432A3}"/>
              </a:ext>
            </a:extLst>
          </p:cNvPr>
          <p:cNvSpPr>
            <a:spLocks noGrp="1"/>
          </p:cNvSpPr>
          <p:nvPr>
            <p:ph type="body" sz="quarter" idx="60" hasCustomPrompt="1"/>
          </p:nvPr>
        </p:nvSpPr>
        <p:spPr bwMode="gray">
          <a:xfrm>
            <a:off x="6600488" y="51499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8" name="Textplatzhalter 69">
            <a:extLst>
              <a:ext uri="{FF2B5EF4-FFF2-40B4-BE49-F238E27FC236}">
                <a16:creationId xmlns:a16="http://schemas.microsoft.com/office/drawing/2014/main" id="{5F050D35-FDE4-4B8B-9426-7E10E5C7C74D}"/>
              </a:ext>
            </a:extLst>
          </p:cNvPr>
          <p:cNvSpPr>
            <a:spLocks noGrp="1"/>
          </p:cNvSpPr>
          <p:nvPr>
            <p:ph type="body" sz="quarter" idx="61" hasCustomPrompt="1"/>
          </p:nvPr>
        </p:nvSpPr>
        <p:spPr bwMode="gray">
          <a:xfrm>
            <a:off x="6600488" y="53012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9" name="Textplatzhalter 70">
            <a:extLst>
              <a:ext uri="{FF2B5EF4-FFF2-40B4-BE49-F238E27FC236}">
                <a16:creationId xmlns:a16="http://schemas.microsoft.com/office/drawing/2014/main" id="{663B3819-7EF4-408D-8E49-7308DFD45831}"/>
              </a:ext>
            </a:extLst>
          </p:cNvPr>
          <p:cNvSpPr>
            <a:spLocks noGrp="1"/>
          </p:cNvSpPr>
          <p:nvPr>
            <p:ph type="body" sz="quarter" idx="62" hasCustomPrompt="1"/>
          </p:nvPr>
        </p:nvSpPr>
        <p:spPr bwMode="gray">
          <a:xfrm>
            <a:off x="6600488" y="60140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Tree>
    <p:extLst>
      <p:ext uri="{BB962C8B-B14F-4D97-AF65-F5344CB8AC3E}">
        <p14:creationId xmlns:p14="http://schemas.microsoft.com/office/powerpoint/2010/main" val="3944764524"/>
      </p:ext>
    </p:extLst>
  </p:cSld>
  <p:clrMapOvr>
    <a:masterClrMapping/>
  </p:clrMapOvr>
  <p:extLst>
    <p:ext uri="{DCECCB84-F9BA-43D5-87BE-67443E8EF086}">
      <p15:sldGuideLst xmlns:p15="http://schemas.microsoft.com/office/powerpoint/2012/main">
        <p15:guide id="1" pos="211">
          <p15:clr>
            <a:srgbClr val="FBAE40"/>
          </p15:clr>
        </p15:guide>
        <p15:guide id="2" pos="660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ennfolie 0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2"/>
            </p:custDataLst>
            <p:extLst>
              <p:ext uri="{D42A27DB-BD31-4B8C-83A1-F6EECF244321}">
                <p14:modId xmlns:p14="http://schemas.microsoft.com/office/powerpoint/2010/main" val="350625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3"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7" name="Grafik 16">
            <a:extLst>
              <a:ext uri="{FF2B5EF4-FFF2-40B4-BE49-F238E27FC236}">
                <a16:creationId xmlns:a16="http://schemas.microsoft.com/office/drawing/2014/main" id="{03803EE0-860A-47C9-AF9A-99111432C1E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2219" t="28752" r="67733" b="42887"/>
          <a:stretch/>
        </p:blipFill>
        <p:spPr bwMode="gray">
          <a:xfrm rot="10800000">
            <a:off x="-1" y="0"/>
            <a:ext cx="9341705" cy="6858000"/>
          </a:xfrm>
          <a:prstGeom prst="rect">
            <a:avLst/>
          </a:prstGeom>
        </p:spPr>
      </p:pic>
      <p:sp>
        <p:nvSpPr>
          <p:cNvPr id="18" name="bk object 16">
            <a:extLst>
              <a:ext uri="{FF2B5EF4-FFF2-40B4-BE49-F238E27FC236}">
                <a16:creationId xmlns:a16="http://schemas.microsoft.com/office/drawing/2014/main" id="{08695223-90F4-4CE0-9698-D3BD2ECC1D50}"/>
              </a:ext>
            </a:extLst>
          </p:cNvPr>
          <p:cNvSpPr/>
          <p:nvPr userDrawn="1"/>
        </p:nvSpPr>
        <p:spPr bwMode="gray">
          <a:xfrm>
            <a:off x="7093521" y="0"/>
            <a:ext cx="5096510" cy="6858000"/>
          </a:xfrm>
          <a:custGeom>
            <a:avLst/>
            <a:gdLst/>
            <a:ahLst/>
            <a:cxnLst/>
            <a:rect l="l" t="t" r="r" b="b"/>
            <a:pathLst>
              <a:path w="5096509" h="6858000">
                <a:moveTo>
                  <a:pt x="5096078" y="0"/>
                </a:moveTo>
                <a:lnTo>
                  <a:pt x="958164" y="0"/>
                </a:lnTo>
                <a:lnTo>
                  <a:pt x="958783" y="46694"/>
                </a:lnTo>
                <a:lnTo>
                  <a:pt x="959294" y="93467"/>
                </a:lnTo>
                <a:lnTo>
                  <a:pt x="959695" y="140319"/>
                </a:lnTo>
                <a:lnTo>
                  <a:pt x="959987" y="187250"/>
                </a:lnTo>
                <a:lnTo>
                  <a:pt x="960170" y="234259"/>
                </a:lnTo>
                <a:lnTo>
                  <a:pt x="960208" y="328508"/>
                </a:lnTo>
                <a:lnTo>
                  <a:pt x="960063" y="375747"/>
                </a:lnTo>
                <a:lnTo>
                  <a:pt x="959808" y="423063"/>
                </a:lnTo>
                <a:lnTo>
                  <a:pt x="959443" y="470453"/>
                </a:lnTo>
                <a:lnTo>
                  <a:pt x="958968" y="517919"/>
                </a:lnTo>
                <a:lnTo>
                  <a:pt x="958383" y="565459"/>
                </a:lnTo>
                <a:lnTo>
                  <a:pt x="957688" y="613074"/>
                </a:lnTo>
                <a:lnTo>
                  <a:pt x="956883" y="660762"/>
                </a:lnTo>
                <a:lnTo>
                  <a:pt x="955967" y="708522"/>
                </a:lnTo>
                <a:lnTo>
                  <a:pt x="954941" y="756356"/>
                </a:lnTo>
                <a:lnTo>
                  <a:pt x="953804" y="804261"/>
                </a:lnTo>
                <a:lnTo>
                  <a:pt x="952556" y="852238"/>
                </a:lnTo>
                <a:lnTo>
                  <a:pt x="951197" y="900287"/>
                </a:lnTo>
                <a:lnTo>
                  <a:pt x="949727" y="948405"/>
                </a:lnTo>
                <a:lnTo>
                  <a:pt x="948146" y="996594"/>
                </a:lnTo>
                <a:lnTo>
                  <a:pt x="946454" y="1044853"/>
                </a:lnTo>
                <a:lnTo>
                  <a:pt x="944651" y="1093181"/>
                </a:lnTo>
                <a:lnTo>
                  <a:pt x="942736" y="1141577"/>
                </a:lnTo>
                <a:lnTo>
                  <a:pt x="940709" y="1190042"/>
                </a:lnTo>
                <a:lnTo>
                  <a:pt x="938571" y="1238574"/>
                </a:lnTo>
                <a:lnTo>
                  <a:pt x="936321" y="1287174"/>
                </a:lnTo>
                <a:lnTo>
                  <a:pt x="933959" y="1335840"/>
                </a:lnTo>
                <a:lnTo>
                  <a:pt x="931484" y="1384573"/>
                </a:lnTo>
                <a:lnTo>
                  <a:pt x="928898" y="1433371"/>
                </a:lnTo>
                <a:lnTo>
                  <a:pt x="926199" y="1482235"/>
                </a:lnTo>
                <a:lnTo>
                  <a:pt x="923388" y="1531163"/>
                </a:lnTo>
                <a:lnTo>
                  <a:pt x="920464" y="1580156"/>
                </a:lnTo>
                <a:lnTo>
                  <a:pt x="917428" y="1629213"/>
                </a:lnTo>
                <a:lnTo>
                  <a:pt x="914279" y="1678333"/>
                </a:lnTo>
                <a:lnTo>
                  <a:pt x="911017" y="1727515"/>
                </a:lnTo>
                <a:lnTo>
                  <a:pt x="907642" y="1776761"/>
                </a:lnTo>
                <a:lnTo>
                  <a:pt x="904153" y="1826068"/>
                </a:lnTo>
                <a:lnTo>
                  <a:pt x="900552" y="1875436"/>
                </a:lnTo>
                <a:lnTo>
                  <a:pt x="896837" y="1924866"/>
                </a:lnTo>
                <a:lnTo>
                  <a:pt x="893009" y="1974355"/>
                </a:lnTo>
                <a:lnTo>
                  <a:pt x="889067" y="2023905"/>
                </a:lnTo>
                <a:lnTo>
                  <a:pt x="885011" y="2073515"/>
                </a:lnTo>
                <a:lnTo>
                  <a:pt x="880842" y="2123183"/>
                </a:lnTo>
                <a:lnTo>
                  <a:pt x="876558" y="2172910"/>
                </a:lnTo>
                <a:lnTo>
                  <a:pt x="872160" y="2222694"/>
                </a:lnTo>
                <a:lnTo>
                  <a:pt x="867649" y="2272537"/>
                </a:lnTo>
                <a:lnTo>
                  <a:pt x="863023" y="2322436"/>
                </a:lnTo>
                <a:lnTo>
                  <a:pt x="858282" y="2372392"/>
                </a:lnTo>
                <a:lnTo>
                  <a:pt x="853427" y="2422404"/>
                </a:lnTo>
                <a:lnTo>
                  <a:pt x="848457" y="2472472"/>
                </a:lnTo>
                <a:lnTo>
                  <a:pt x="843373" y="2522595"/>
                </a:lnTo>
                <a:lnTo>
                  <a:pt x="838173" y="2572772"/>
                </a:lnTo>
                <a:lnTo>
                  <a:pt x="832859" y="2623003"/>
                </a:lnTo>
                <a:lnTo>
                  <a:pt x="827429" y="2673289"/>
                </a:lnTo>
                <a:lnTo>
                  <a:pt x="821884" y="2723627"/>
                </a:lnTo>
                <a:lnTo>
                  <a:pt x="816224" y="2774018"/>
                </a:lnTo>
                <a:lnTo>
                  <a:pt x="810448" y="2824461"/>
                </a:lnTo>
                <a:lnTo>
                  <a:pt x="804556" y="2874956"/>
                </a:lnTo>
                <a:lnTo>
                  <a:pt x="798549" y="2925502"/>
                </a:lnTo>
                <a:lnTo>
                  <a:pt x="792426" y="2976099"/>
                </a:lnTo>
                <a:lnTo>
                  <a:pt x="786187" y="3026746"/>
                </a:lnTo>
                <a:lnTo>
                  <a:pt x="779832" y="3077443"/>
                </a:lnTo>
                <a:lnTo>
                  <a:pt x="773361" y="3128189"/>
                </a:lnTo>
                <a:lnTo>
                  <a:pt x="766773" y="3178984"/>
                </a:lnTo>
                <a:lnTo>
                  <a:pt x="760069" y="3229828"/>
                </a:lnTo>
                <a:lnTo>
                  <a:pt x="753249" y="3280719"/>
                </a:lnTo>
                <a:lnTo>
                  <a:pt x="746311" y="3331657"/>
                </a:lnTo>
                <a:lnTo>
                  <a:pt x="739257" y="3382643"/>
                </a:lnTo>
                <a:lnTo>
                  <a:pt x="732086" y="3433675"/>
                </a:lnTo>
                <a:lnTo>
                  <a:pt x="724798" y="3484752"/>
                </a:lnTo>
                <a:lnTo>
                  <a:pt x="717393" y="3535875"/>
                </a:lnTo>
                <a:lnTo>
                  <a:pt x="709870" y="3587044"/>
                </a:lnTo>
                <a:lnTo>
                  <a:pt x="702230" y="3638256"/>
                </a:lnTo>
                <a:lnTo>
                  <a:pt x="694473" y="3689512"/>
                </a:lnTo>
                <a:lnTo>
                  <a:pt x="686598" y="3740812"/>
                </a:lnTo>
                <a:lnTo>
                  <a:pt x="678605" y="3792155"/>
                </a:lnTo>
                <a:lnTo>
                  <a:pt x="670495" y="3843541"/>
                </a:lnTo>
                <a:lnTo>
                  <a:pt x="662266" y="3894968"/>
                </a:lnTo>
                <a:lnTo>
                  <a:pt x="653919" y="3946437"/>
                </a:lnTo>
                <a:lnTo>
                  <a:pt x="645455" y="3997947"/>
                </a:lnTo>
                <a:lnTo>
                  <a:pt x="636871" y="4049498"/>
                </a:lnTo>
                <a:lnTo>
                  <a:pt x="628170" y="4101088"/>
                </a:lnTo>
                <a:lnTo>
                  <a:pt x="619349" y="4152719"/>
                </a:lnTo>
                <a:lnTo>
                  <a:pt x="610411" y="4204388"/>
                </a:lnTo>
                <a:lnTo>
                  <a:pt x="601353" y="4256096"/>
                </a:lnTo>
                <a:lnTo>
                  <a:pt x="592176" y="4307842"/>
                </a:lnTo>
                <a:lnTo>
                  <a:pt x="582880" y="4359626"/>
                </a:lnTo>
                <a:lnTo>
                  <a:pt x="573466" y="4411447"/>
                </a:lnTo>
                <a:lnTo>
                  <a:pt x="563931" y="4463305"/>
                </a:lnTo>
                <a:lnTo>
                  <a:pt x="554278" y="4515199"/>
                </a:lnTo>
                <a:lnTo>
                  <a:pt x="544505" y="4567128"/>
                </a:lnTo>
                <a:lnTo>
                  <a:pt x="534612" y="4619093"/>
                </a:lnTo>
                <a:lnTo>
                  <a:pt x="524600" y="4671093"/>
                </a:lnTo>
                <a:lnTo>
                  <a:pt x="514467" y="4723126"/>
                </a:lnTo>
                <a:lnTo>
                  <a:pt x="504215" y="4775194"/>
                </a:lnTo>
                <a:lnTo>
                  <a:pt x="493843" y="4827295"/>
                </a:lnTo>
                <a:lnTo>
                  <a:pt x="483350" y="4879429"/>
                </a:lnTo>
                <a:lnTo>
                  <a:pt x="472737" y="4931595"/>
                </a:lnTo>
                <a:lnTo>
                  <a:pt x="462004" y="4983793"/>
                </a:lnTo>
                <a:lnTo>
                  <a:pt x="451150" y="5036022"/>
                </a:lnTo>
                <a:lnTo>
                  <a:pt x="440175" y="5088282"/>
                </a:lnTo>
                <a:lnTo>
                  <a:pt x="429080" y="5140573"/>
                </a:lnTo>
                <a:lnTo>
                  <a:pt x="417863" y="5192893"/>
                </a:lnTo>
                <a:lnTo>
                  <a:pt x="406526" y="5245243"/>
                </a:lnTo>
                <a:lnTo>
                  <a:pt x="395067" y="5297622"/>
                </a:lnTo>
                <a:lnTo>
                  <a:pt x="383487" y="5350029"/>
                </a:lnTo>
                <a:lnTo>
                  <a:pt x="371786" y="5402464"/>
                </a:lnTo>
                <a:lnTo>
                  <a:pt x="359963" y="5454927"/>
                </a:lnTo>
                <a:lnTo>
                  <a:pt x="348019" y="5507416"/>
                </a:lnTo>
                <a:lnTo>
                  <a:pt x="335953" y="5559933"/>
                </a:lnTo>
                <a:lnTo>
                  <a:pt x="324154" y="5610801"/>
                </a:lnTo>
                <a:lnTo>
                  <a:pt x="312262" y="5661596"/>
                </a:lnTo>
                <a:lnTo>
                  <a:pt x="300279" y="5712318"/>
                </a:lnTo>
                <a:lnTo>
                  <a:pt x="288203" y="5762966"/>
                </a:lnTo>
                <a:lnTo>
                  <a:pt x="276036" y="5813540"/>
                </a:lnTo>
                <a:lnTo>
                  <a:pt x="263777" y="5864040"/>
                </a:lnTo>
                <a:lnTo>
                  <a:pt x="251428" y="5914466"/>
                </a:lnTo>
                <a:lnTo>
                  <a:pt x="238988" y="5964817"/>
                </a:lnTo>
                <a:lnTo>
                  <a:pt x="226458" y="6015092"/>
                </a:lnTo>
                <a:lnTo>
                  <a:pt x="213838" y="6065293"/>
                </a:lnTo>
                <a:lnTo>
                  <a:pt x="201129" y="6115417"/>
                </a:lnTo>
                <a:lnTo>
                  <a:pt x="188331" y="6165466"/>
                </a:lnTo>
                <a:lnTo>
                  <a:pt x="175444" y="6215438"/>
                </a:lnTo>
                <a:lnTo>
                  <a:pt x="162468" y="6265334"/>
                </a:lnTo>
                <a:lnTo>
                  <a:pt x="149405" y="6315153"/>
                </a:lnTo>
                <a:lnTo>
                  <a:pt x="136254" y="6364894"/>
                </a:lnTo>
                <a:lnTo>
                  <a:pt x="123015" y="6414559"/>
                </a:lnTo>
                <a:lnTo>
                  <a:pt x="109690" y="6464145"/>
                </a:lnTo>
                <a:lnTo>
                  <a:pt x="96278" y="6513653"/>
                </a:lnTo>
                <a:lnTo>
                  <a:pt x="82780" y="6563083"/>
                </a:lnTo>
                <a:lnTo>
                  <a:pt x="69196" y="6612434"/>
                </a:lnTo>
                <a:lnTo>
                  <a:pt x="55526" y="6661707"/>
                </a:lnTo>
                <a:lnTo>
                  <a:pt x="41771" y="6710899"/>
                </a:lnTo>
                <a:lnTo>
                  <a:pt x="27932" y="6760013"/>
                </a:lnTo>
                <a:lnTo>
                  <a:pt x="14008" y="6809046"/>
                </a:lnTo>
                <a:lnTo>
                  <a:pt x="0" y="6858000"/>
                </a:lnTo>
                <a:lnTo>
                  <a:pt x="5096078" y="6858000"/>
                </a:lnTo>
                <a:lnTo>
                  <a:pt x="5096078" y="0"/>
                </a:lnTo>
                <a:close/>
              </a:path>
            </a:pathLst>
          </a:custGeom>
          <a:solidFill>
            <a:schemeClr val="bg1"/>
          </a:solidFill>
        </p:spPr>
        <p:txBody>
          <a:bodyPr wrap="square" lIns="0" tIns="0" rIns="0" bIns="0" rtlCol="0"/>
          <a:lstStyle/>
          <a:p>
            <a:endParaRPr/>
          </a:p>
        </p:txBody>
      </p:sp>
      <p:sp>
        <p:nvSpPr>
          <p:cNvPr id="20" name="Rechteck 19">
            <a:extLst>
              <a:ext uri="{FF2B5EF4-FFF2-40B4-BE49-F238E27FC236}">
                <a16:creationId xmlns:a16="http://schemas.microsoft.com/office/drawing/2014/main" id="{049B8505-BC7E-449F-BDC5-3515C834F941}"/>
              </a:ext>
            </a:extLst>
          </p:cNvPr>
          <p:cNvSpPr/>
          <p:nvPr userDrawn="1"/>
        </p:nvSpPr>
        <p:spPr bwMode="gray">
          <a:xfrm>
            <a:off x="4845098" y="718063"/>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1" name="Rechteck 20">
            <a:extLst>
              <a:ext uri="{FF2B5EF4-FFF2-40B4-BE49-F238E27FC236}">
                <a16:creationId xmlns:a16="http://schemas.microsoft.com/office/drawing/2014/main" id="{6CCC9265-D4C6-4E9B-BBFF-0305E45787CF}"/>
              </a:ext>
            </a:extLst>
          </p:cNvPr>
          <p:cNvSpPr/>
          <p:nvPr userDrawn="1"/>
        </p:nvSpPr>
        <p:spPr bwMode="gray">
          <a:xfrm rot="20824246">
            <a:off x="4737098" y="718063"/>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pic>
        <p:nvPicPr>
          <p:cNvPr id="11" name="Grafik 10">
            <a:extLst>
              <a:ext uri="{FF2B5EF4-FFF2-40B4-BE49-F238E27FC236}">
                <a16:creationId xmlns:a16="http://schemas.microsoft.com/office/drawing/2014/main" id="{9FABDF40-5FC7-4B6B-9F7A-C8C09961010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9831968" y="5045190"/>
            <a:ext cx="1664632" cy="1084110"/>
          </a:xfrm>
          <a:prstGeom prst="rect">
            <a:avLst/>
          </a:prstGeom>
        </p:spPr>
      </p:pic>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5277098" y="2205861"/>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
        <p:nvSpPr>
          <p:cNvPr id="13" name="Textplatzhalter 12">
            <a:extLst>
              <a:ext uri="{FF2B5EF4-FFF2-40B4-BE49-F238E27FC236}">
                <a16:creationId xmlns:a16="http://schemas.microsoft.com/office/drawing/2014/main" id="{AB998A7C-2482-47AA-B536-1309634AB828}"/>
              </a:ext>
            </a:extLst>
          </p:cNvPr>
          <p:cNvSpPr>
            <a:spLocks noGrp="1"/>
          </p:cNvSpPr>
          <p:nvPr>
            <p:ph type="body" sz="quarter" idx="12" hasCustomPrompt="1"/>
          </p:nvPr>
        </p:nvSpPr>
        <p:spPr bwMode="gray">
          <a:xfrm>
            <a:off x="911339" y="5245173"/>
            <a:ext cx="6120000" cy="276999"/>
          </a:xfrm>
        </p:spPr>
        <p:txBody>
          <a:bodyPr wrap="square" anchor="ctr">
            <a:spAutoFit/>
          </a:bodyPr>
          <a:lstStyle>
            <a:lvl1pPr marL="0" indent="0">
              <a:lnSpc>
                <a:spcPct val="100000"/>
              </a:lnSpc>
              <a:buFont typeface="Arial" panose="020B0604020202020204" pitchFamily="34" charset="0"/>
              <a:buNone/>
              <a:defRPr sz="1800" b="1" spc="-20" baseline="0">
                <a:solidFill>
                  <a:schemeClr val="tx1"/>
                </a:solidFill>
              </a:defRPr>
            </a:lvl1pPr>
            <a:lvl2pPr marL="0" indent="0">
              <a:lnSpc>
                <a:spcPct val="100000"/>
              </a:lnSpc>
              <a:buFont typeface="Arial" panose="020B0604020202020204" pitchFamily="34" charset="0"/>
              <a:buNone/>
              <a:defRPr sz="1800" b="1" spc="-20" baseline="0">
                <a:solidFill>
                  <a:schemeClr val="tx1"/>
                </a:solidFill>
              </a:defRPr>
            </a:lvl2pPr>
            <a:lvl3pPr marL="0" indent="0">
              <a:lnSpc>
                <a:spcPct val="100000"/>
              </a:lnSpc>
              <a:buNone/>
              <a:defRPr sz="1800" b="1" spc="-20" baseline="0">
                <a:solidFill>
                  <a:schemeClr val="tx1"/>
                </a:solidFill>
              </a:defRPr>
            </a:lvl3pPr>
            <a:lvl4pPr marL="0" indent="0">
              <a:lnSpc>
                <a:spcPct val="100000"/>
              </a:lnSpc>
              <a:buNone/>
              <a:defRPr sz="1800" b="1" spc="-20" baseline="0">
                <a:solidFill>
                  <a:schemeClr val="tx1"/>
                </a:solidFill>
              </a:defRPr>
            </a:lvl4pPr>
            <a:lvl5pPr marL="0" indent="0">
              <a:lnSpc>
                <a:spcPct val="100000"/>
              </a:lnSpc>
              <a:buNone/>
              <a:defRPr sz="1800" b="1" spc="-20" baseline="0">
                <a:solidFill>
                  <a:schemeClr val="tx1"/>
                </a:solidFill>
              </a:defRPr>
            </a:lvl5pPr>
          </a:lstStyle>
          <a:p>
            <a:pPr lvl="0"/>
            <a:r>
              <a:rPr lang="de-DE" dirty="0"/>
              <a:t>Kolpingsfamilie Beispielhausen</a:t>
            </a:r>
          </a:p>
        </p:txBody>
      </p:sp>
      <p:sp>
        <p:nvSpPr>
          <p:cNvPr id="14" name="Textplatzhalter 12">
            <a:extLst>
              <a:ext uri="{FF2B5EF4-FFF2-40B4-BE49-F238E27FC236}">
                <a16:creationId xmlns:a16="http://schemas.microsoft.com/office/drawing/2014/main" id="{599A1C4E-D069-46E7-B356-9A89B59BD94C}"/>
              </a:ext>
            </a:extLst>
          </p:cNvPr>
          <p:cNvSpPr>
            <a:spLocks noGrp="1"/>
          </p:cNvSpPr>
          <p:nvPr>
            <p:ph type="body" sz="quarter" idx="13" hasCustomPrompt="1"/>
          </p:nvPr>
        </p:nvSpPr>
        <p:spPr bwMode="gray">
          <a:xfrm>
            <a:off x="911339" y="5527353"/>
            <a:ext cx="6120000" cy="276999"/>
          </a:xfrm>
        </p:spPr>
        <p:txBody>
          <a:bodyPr wrap="square" anchor="ctr">
            <a:spAutoFit/>
          </a:bodyPr>
          <a:lstStyle>
            <a:lvl1pPr marL="0" indent="0">
              <a:lnSpc>
                <a:spcPct val="100000"/>
              </a:lnSpc>
              <a:buFont typeface="Arial" panose="020B0604020202020204" pitchFamily="34" charset="0"/>
              <a:buNone/>
              <a:defRPr sz="1800" b="0" spc="-20" baseline="0">
                <a:solidFill>
                  <a:schemeClr val="tx1"/>
                </a:solidFill>
              </a:defRPr>
            </a:lvl1pPr>
            <a:lvl2pPr marL="0" indent="0">
              <a:lnSpc>
                <a:spcPct val="100000"/>
              </a:lnSpc>
              <a:buFont typeface="Arial" panose="020B0604020202020204" pitchFamily="34" charset="0"/>
              <a:buNone/>
              <a:defRPr sz="1800" b="0" spc="-20" baseline="0">
                <a:solidFill>
                  <a:schemeClr val="tx1"/>
                </a:solidFill>
              </a:defRPr>
            </a:lvl2pPr>
            <a:lvl3pPr marL="0" indent="0">
              <a:lnSpc>
                <a:spcPct val="100000"/>
              </a:lnSpc>
              <a:buNone/>
              <a:defRPr sz="1800" b="0" spc="-20" baseline="0">
                <a:solidFill>
                  <a:schemeClr val="tx1"/>
                </a:solidFill>
              </a:defRPr>
            </a:lvl3pPr>
            <a:lvl4pPr marL="0" indent="0">
              <a:lnSpc>
                <a:spcPct val="100000"/>
              </a:lnSpc>
              <a:buNone/>
              <a:defRPr sz="1800" b="0" spc="-20" baseline="0">
                <a:solidFill>
                  <a:schemeClr val="tx1"/>
                </a:solidFill>
              </a:defRPr>
            </a:lvl4pPr>
            <a:lvl5pPr marL="0" indent="0">
              <a:lnSpc>
                <a:spcPct val="100000"/>
              </a:lnSpc>
              <a:buNone/>
              <a:defRPr sz="1800" b="0" spc="-20" baseline="0">
                <a:solidFill>
                  <a:schemeClr val="tx1"/>
                </a:solidFill>
              </a:defRPr>
            </a:lvl5pPr>
          </a:lstStyle>
          <a:p>
            <a:pPr lvl="0"/>
            <a:r>
              <a:rPr lang="de-DE" dirty="0"/>
              <a:t>TT. Monat 20XX</a:t>
            </a:r>
          </a:p>
        </p:txBody>
      </p:sp>
      <p:sp>
        <p:nvSpPr>
          <p:cNvPr id="15" name="Textplatzhalter 12">
            <a:extLst>
              <a:ext uri="{FF2B5EF4-FFF2-40B4-BE49-F238E27FC236}">
                <a16:creationId xmlns:a16="http://schemas.microsoft.com/office/drawing/2014/main" id="{E58E7910-E0ED-4696-8FF4-D8399F5B96F4}"/>
              </a:ext>
            </a:extLst>
          </p:cNvPr>
          <p:cNvSpPr>
            <a:spLocks noGrp="1"/>
          </p:cNvSpPr>
          <p:nvPr>
            <p:ph type="body" sz="quarter" idx="14" hasCustomPrompt="1"/>
          </p:nvPr>
        </p:nvSpPr>
        <p:spPr bwMode="gray">
          <a:xfrm>
            <a:off x="911339" y="5809533"/>
            <a:ext cx="6120000" cy="276999"/>
          </a:xfrm>
        </p:spPr>
        <p:txBody>
          <a:bodyPr wrap="square" anchor="ctr">
            <a:spAutoFit/>
          </a:bodyPr>
          <a:lstStyle>
            <a:lvl1pPr marL="0" indent="0">
              <a:lnSpc>
                <a:spcPct val="100000"/>
              </a:lnSpc>
              <a:buFont typeface="Arial" panose="020B0604020202020204" pitchFamily="34" charset="0"/>
              <a:buNone/>
              <a:defRPr sz="1800" b="0" spc="-20" baseline="0">
                <a:solidFill>
                  <a:schemeClr val="tx1"/>
                </a:solidFill>
              </a:defRPr>
            </a:lvl1pPr>
            <a:lvl2pPr marL="0" indent="0">
              <a:lnSpc>
                <a:spcPct val="100000"/>
              </a:lnSpc>
              <a:buFont typeface="Arial" panose="020B0604020202020204" pitchFamily="34" charset="0"/>
              <a:buNone/>
              <a:defRPr sz="1800" b="0" spc="-20" baseline="0">
                <a:solidFill>
                  <a:schemeClr val="tx1"/>
                </a:solidFill>
              </a:defRPr>
            </a:lvl2pPr>
            <a:lvl3pPr marL="0" indent="0">
              <a:lnSpc>
                <a:spcPct val="100000"/>
              </a:lnSpc>
              <a:buNone/>
              <a:defRPr sz="1800" b="0" spc="-20" baseline="0">
                <a:solidFill>
                  <a:schemeClr val="tx1"/>
                </a:solidFill>
              </a:defRPr>
            </a:lvl3pPr>
            <a:lvl4pPr marL="0" indent="0">
              <a:lnSpc>
                <a:spcPct val="100000"/>
              </a:lnSpc>
              <a:buNone/>
              <a:defRPr sz="1800" b="0" spc="-20" baseline="0">
                <a:solidFill>
                  <a:schemeClr val="tx1"/>
                </a:solidFill>
              </a:defRPr>
            </a:lvl4pPr>
            <a:lvl5pPr marL="0" indent="0">
              <a:lnSpc>
                <a:spcPct val="100000"/>
              </a:lnSpc>
              <a:buNone/>
              <a:defRPr sz="1800" b="0" spc="-20" baseline="0">
                <a:solidFill>
                  <a:schemeClr val="tx1"/>
                </a:solidFill>
              </a:defRPr>
            </a:lvl5pPr>
          </a:lstStyle>
          <a:p>
            <a:pPr lvl="0"/>
            <a:r>
              <a:rPr lang="de-DE" dirty="0"/>
              <a:t>Name, Funktion</a:t>
            </a:r>
          </a:p>
        </p:txBody>
      </p:sp>
    </p:spTree>
    <p:extLst>
      <p:ext uri="{BB962C8B-B14F-4D97-AF65-F5344CB8AC3E}">
        <p14:creationId xmlns:p14="http://schemas.microsoft.com/office/powerpoint/2010/main" val="378232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ennfolie 0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2"/>
            </p:custDataLst>
            <p:extLst>
              <p:ext uri="{D42A27DB-BD31-4B8C-83A1-F6EECF244321}">
                <p14:modId xmlns:p14="http://schemas.microsoft.com/office/powerpoint/2010/main" val="3883991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0"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3" name="Grafik 12">
            <a:extLst>
              <a:ext uri="{FF2B5EF4-FFF2-40B4-BE49-F238E27FC236}">
                <a16:creationId xmlns:a16="http://schemas.microsoft.com/office/drawing/2014/main" id="{98E55130-F1B4-4B60-B180-7C73F667811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983" t="23601" r="50000" b="46012"/>
          <a:stretch/>
        </p:blipFill>
        <p:spPr bwMode="gray">
          <a:xfrm rot="10800000">
            <a:off x="-8" y="-3"/>
            <a:ext cx="12192007" cy="6858001"/>
          </a:xfrm>
          <a:prstGeom prst="rect">
            <a:avLst/>
          </a:prstGeom>
        </p:spPr>
      </p:pic>
      <p:sp>
        <p:nvSpPr>
          <p:cNvPr id="16" name="object 52">
            <a:extLst>
              <a:ext uri="{FF2B5EF4-FFF2-40B4-BE49-F238E27FC236}">
                <a16:creationId xmlns:a16="http://schemas.microsoft.com/office/drawing/2014/main" id="{CB58C950-C379-4C24-8897-4D0B1BB991AE}"/>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22" name="Rechteck 21">
            <a:extLst>
              <a:ext uri="{FF2B5EF4-FFF2-40B4-BE49-F238E27FC236}">
                <a16:creationId xmlns:a16="http://schemas.microsoft.com/office/drawing/2014/main" id="{0C096F9F-81FF-4C46-95B1-4AAA955B4522}"/>
              </a:ext>
            </a:extLst>
          </p:cNvPr>
          <p:cNvSpPr/>
          <p:nvPr userDrawn="1"/>
        </p:nvSpPr>
        <p:spPr bwMode="gray">
          <a:xfrm>
            <a:off x="334800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3" name="Rechteck 22">
            <a:extLst>
              <a:ext uri="{FF2B5EF4-FFF2-40B4-BE49-F238E27FC236}">
                <a16:creationId xmlns:a16="http://schemas.microsoft.com/office/drawing/2014/main" id="{8178C524-0539-4D6D-86E0-DB45FCC3DC90}"/>
              </a:ext>
            </a:extLst>
          </p:cNvPr>
          <p:cNvSpPr/>
          <p:nvPr userDrawn="1"/>
        </p:nvSpPr>
        <p:spPr bwMode="gray">
          <a:xfrm rot="20824246">
            <a:off x="324000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3780000" y="2387798"/>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3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ennfolie 02 mit Numm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2"/>
            </p:custDataLst>
            <p:extLst>
              <p:ext uri="{D42A27DB-BD31-4B8C-83A1-F6EECF244321}">
                <p14:modId xmlns:p14="http://schemas.microsoft.com/office/powerpoint/2010/main" val="110784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5"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D84EEEC1-B270-42BD-A5AB-454FF117B93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983" t="23601" r="50000" b="46012"/>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DAB0056A-541C-4D8A-B9FE-BCBC4000EE36}"/>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17" name="Rechteck 16">
            <a:extLst>
              <a:ext uri="{FF2B5EF4-FFF2-40B4-BE49-F238E27FC236}">
                <a16:creationId xmlns:a16="http://schemas.microsoft.com/office/drawing/2014/main" id="{902FE666-8A1D-4BD2-86DF-35600989C778}"/>
              </a:ext>
            </a:extLst>
          </p:cNvPr>
          <p:cNvSpPr/>
          <p:nvPr userDrawn="1"/>
        </p:nvSpPr>
        <p:spPr bwMode="gray">
          <a:xfrm>
            <a:off x="616861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18" name="Rechteck 17">
            <a:extLst>
              <a:ext uri="{FF2B5EF4-FFF2-40B4-BE49-F238E27FC236}">
                <a16:creationId xmlns:a16="http://schemas.microsoft.com/office/drawing/2014/main" id="{65434472-2671-47C2-8499-CFEE9901DEAA}"/>
              </a:ext>
            </a:extLst>
          </p:cNvPr>
          <p:cNvSpPr/>
          <p:nvPr userDrawn="1"/>
        </p:nvSpPr>
        <p:spPr bwMode="gray">
          <a:xfrm rot="20824246">
            <a:off x="616861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6600610" y="2387798"/>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platzhalter 12">
            <a:extLst>
              <a:ext uri="{FF2B5EF4-FFF2-40B4-BE49-F238E27FC236}">
                <a16:creationId xmlns:a16="http://schemas.microsoft.com/office/drawing/2014/main" id="{183854AD-B5EA-489C-BB3C-015F0D41E7E0}"/>
              </a:ext>
            </a:extLst>
          </p:cNvPr>
          <p:cNvSpPr>
            <a:spLocks noGrp="1"/>
          </p:cNvSpPr>
          <p:nvPr>
            <p:ph type="body" sz="quarter" idx="12" hasCustomPrompt="1"/>
          </p:nvPr>
        </p:nvSpPr>
        <p:spPr bwMode="gray">
          <a:xfrm>
            <a:off x="4053800" y="4165484"/>
            <a:ext cx="1452962" cy="1354217"/>
          </a:xfrm>
        </p:spPr>
        <p:txBody>
          <a:bodyPr wrap="none" anchor="ctr">
            <a:spAutoFit/>
          </a:bodyPr>
          <a:lstStyle>
            <a:lvl1pPr marL="0" indent="0" algn="r">
              <a:lnSpc>
                <a:spcPct val="100000"/>
              </a:lnSpc>
              <a:buFont typeface="Arial" panose="020B0604020202020204" pitchFamily="34" charset="0"/>
              <a:buNone/>
              <a:defRPr sz="8800" b="1" spc="-240" baseline="0">
                <a:solidFill>
                  <a:schemeClr val="tx1"/>
                </a:solidFill>
              </a:defRPr>
            </a:lvl1pPr>
            <a:lvl2pPr marL="0" indent="0" algn="r">
              <a:lnSpc>
                <a:spcPct val="100000"/>
              </a:lnSpc>
              <a:buFont typeface="Arial" panose="020B0604020202020204" pitchFamily="34" charset="0"/>
              <a:buNone/>
              <a:defRPr sz="8800" b="1" spc="-240" baseline="0">
                <a:solidFill>
                  <a:schemeClr val="tx1"/>
                </a:solidFill>
              </a:defRPr>
            </a:lvl2pPr>
            <a:lvl3pPr marL="0" indent="0" algn="r">
              <a:lnSpc>
                <a:spcPct val="100000"/>
              </a:lnSpc>
              <a:buNone/>
              <a:defRPr sz="8800" b="1" spc="-240" baseline="0">
                <a:solidFill>
                  <a:schemeClr val="tx1"/>
                </a:solidFill>
              </a:defRPr>
            </a:lvl3pPr>
            <a:lvl4pPr marL="0" indent="0" algn="r">
              <a:lnSpc>
                <a:spcPct val="100000"/>
              </a:lnSpc>
              <a:buNone/>
              <a:defRPr sz="8800" b="1" spc="-240" baseline="0">
                <a:solidFill>
                  <a:schemeClr val="tx1"/>
                </a:solidFill>
              </a:defRPr>
            </a:lvl4pPr>
            <a:lvl5pPr marL="0" indent="0" algn="r">
              <a:lnSpc>
                <a:spcPct val="100000"/>
              </a:lnSpc>
              <a:buNone/>
              <a:defRPr sz="8800" b="1" spc="-240" baseline="0">
                <a:solidFill>
                  <a:schemeClr val="tx1"/>
                </a:solidFill>
              </a:defRPr>
            </a:lvl5pPr>
          </a:lstStyle>
          <a:p>
            <a:pPr lvl="0"/>
            <a:r>
              <a:rPr lang="de-DE" dirty="0"/>
              <a:t>X.X</a:t>
            </a:r>
          </a:p>
        </p:txBody>
      </p:sp>
    </p:spTree>
    <p:extLst>
      <p:ext uri="{BB962C8B-B14F-4D97-AF65-F5344CB8AC3E}">
        <p14:creationId xmlns:p14="http://schemas.microsoft.com/office/powerpoint/2010/main" val="117512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2"/>
            </p:custDataLst>
            <p:extLst>
              <p:ext uri="{D42A27DB-BD31-4B8C-83A1-F6EECF244321}">
                <p14:modId xmlns:p14="http://schemas.microsoft.com/office/powerpoint/2010/main" val="3917825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00"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D84EEEC1-B270-42BD-A5AB-454FF117B93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7983" t="23601" r="50000" b="46012"/>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DAB0056A-541C-4D8A-B9FE-BCBC4000EE36}"/>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 Kolping Gesellschaft Blindtext | XX. Monat 20XX | Maximilian Mustermann, Funktion</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Bildplatzhalter 7">
            <a:extLst>
              <a:ext uri="{FF2B5EF4-FFF2-40B4-BE49-F238E27FC236}">
                <a16:creationId xmlns:a16="http://schemas.microsoft.com/office/drawing/2014/main" id="{C5AD7552-889E-42DB-B014-A3A30379DDC7}"/>
              </a:ext>
            </a:extLst>
          </p:cNvPr>
          <p:cNvSpPr>
            <a:spLocks noGrp="1"/>
          </p:cNvSpPr>
          <p:nvPr>
            <p:ph type="pic" sz="quarter" idx="13"/>
          </p:nvPr>
        </p:nvSpPr>
        <p:spPr bwMode="gray">
          <a:xfrm>
            <a:off x="1858435" y="910048"/>
            <a:ext cx="4295775" cy="4295775"/>
          </a:xfrm>
          <a:solidFill>
            <a:schemeClr val="bg1"/>
          </a:solidFill>
          <a:ln w="12700">
            <a:solidFill>
              <a:schemeClr val="tx2"/>
            </a:solidFill>
          </a:ln>
        </p:spPr>
        <p:txBody>
          <a:bodyPr/>
          <a:lstStyle>
            <a:lvl1pPr>
              <a:lnSpc>
                <a:spcPct val="100000"/>
              </a:lnSpc>
              <a:defRPr sz="1800" b="0">
                <a:solidFill>
                  <a:schemeClr val="tx1"/>
                </a:solidFill>
              </a:defRPr>
            </a:lvl1pPr>
          </a:lstStyle>
          <a:p>
            <a:endParaRPr lang="de-DE"/>
          </a:p>
        </p:txBody>
      </p:sp>
      <p:sp>
        <p:nvSpPr>
          <p:cNvPr id="17" name="Rechteck 16">
            <a:extLst>
              <a:ext uri="{FF2B5EF4-FFF2-40B4-BE49-F238E27FC236}">
                <a16:creationId xmlns:a16="http://schemas.microsoft.com/office/drawing/2014/main" id="{902FE666-8A1D-4BD2-86DF-35600989C778}"/>
              </a:ext>
            </a:extLst>
          </p:cNvPr>
          <p:cNvSpPr/>
          <p:nvPr userDrawn="1"/>
        </p:nvSpPr>
        <p:spPr bwMode="gray">
          <a:xfrm>
            <a:off x="616861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0" name="Textplatzhalter 19">
            <a:extLst>
              <a:ext uri="{FF2B5EF4-FFF2-40B4-BE49-F238E27FC236}">
                <a16:creationId xmlns:a16="http://schemas.microsoft.com/office/drawing/2014/main" id="{66AB24CB-CFA8-41AE-A08B-8A557BD7482B}"/>
              </a:ext>
            </a:extLst>
          </p:cNvPr>
          <p:cNvSpPr>
            <a:spLocks noGrp="1"/>
          </p:cNvSpPr>
          <p:nvPr>
            <p:ph type="body" sz="quarter" idx="12" hasCustomPrompt="1"/>
          </p:nvPr>
        </p:nvSpPr>
        <p:spPr bwMode="gray">
          <a:xfrm>
            <a:off x="5740076" y="471468"/>
            <a:ext cx="5177068" cy="5177068"/>
          </a:xfrm>
          <a:custGeom>
            <a:avLst/>
            <a:gdLst>
              <a:gd name="connsiteX0" fmla="*/ 4210480 w 5177068"/>
              <a:gd name="connsiteY0" fmla="*/ 0 h 5177068"/>
              <a:gd name="connsiteX1" fmla="*/ 5177068 w 5177068"/>
              <a:gd name="connsiteY1" fmla="*/ 4210478 h 5177068"/>
              <a:gd name="connsiteX2" fmla="*/ 966590 w 5177068"/>
              <a:gd name="connsiteY2" fmla="*/ 5177068 h 5177068"/>
              <a:gd name="connsiteX3" fmla="*/ 0 w 5177068"/>
              <a:gd name="connsiteY3" fmla="*/ 966589 h 5177068"/>
            </a:gdLst>
            <a:ahLst/>
            <a:cxnLst>
              <a:cxn ang="0">
                <a:pos x="connsiteX0" y="connsiteY0"/>
              </a:cxn>
              <a:cxn ang="0">
                <a:pos x="connsiteX1" y="connsiteY1"/>
              </a:cxn>
              <a:cxn ang="0">
                <a:pos x="connsiteX2" y="connsiteY2"/>
              </a:cxn>
              <a:cxn ang="0">
                <a:pos x="connsiteX3" y="connsiteY3"/>
              </a:cxn>
            </a:cxnLst>
            <a:rect l="l" t="t" r="r" b="b"/>
            <a:pathLst>
              <a:path w="5177068" h="5177068">
                <a:moveTo>
                  <a:pt x="4210480" y="0"/>
                </a:moveTo>
                <a:lnTo>
                  <a:pt x="5177068" y="4210478"/>
                </a:lnTo>
                <a:lnTo>
                  <a:pt x="966590" y="5177068"/>
                </a:lnTo>
                <a:lnTo>
                  <a:pt x="0" y="966589"/>
                </a:lnTo>
                <a:close/>
              </a:path>
            </a:pathLst>
          </a:custGeom>
          <a:solidFill>
            <a:srgbClr val="FF8C00">
              <a:alpha val="80000"/>
            </a:srgbClr>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6600610" y="2387798"/>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Tree>
    <p:extLst>
      <p:ext uri="{BB962C8B-B14F-4D97-AF65-F5344CB8AC3E}">
        <p14:creationId xmlns:p14="http://schemas.microsoft.com/office/powerpoint/2010/main" val="340591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 Id="rId30"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AF61EC7-459C-4A99-B93D-601E7A1713B2}"/>
              </a:ext>
            </a:extLst>
          </p:cNvPr>
          <p:cNvGraphicFramePr>
            <a:graphicFrameLocks noChangeAspect="1"/>
          </p:cNvGraphicFramePr>
          <p:nvPr userDrawn="1">
            <p:custDataLst>
              <p:tags r:id="rId24"/>
            </p:custDataLst>
            <p:extLst>
              <p:ext uri="{D42A27DB-BD31-4B8C-83A1-F6EECF244321}">
                <p14:modId xmlns:p14="http://schemas.microsoft.com/office/powerpoint/2010/main" val="2132036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3" name="think-cell Folie" r:id="rId26" imgW="344" imgH="345" progId="TCLayout.ActiveDocument.1">
                  <p:embed/>
                </p:oleObj>
              </mc:Choice>
              <mc:Fallback>
                <p:oleObj name="think-cell Folie" r:id="rId26" imgW="344" imgH="345"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0EDDBC26-4ED7-445A-B2B6-08835E703A64}"/>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E7ED8AE0-B443-40B7-B780-CE01D07B2C0C}"/>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l="7169" t="27597" r="50814" b="42016"/>
          <a:stretch/>
        </p:blipFill>
        <p:spPr bwMode="gray">
          <a:xfrm rot="10800000">
            <a:off x="-3" y="0"/>
            <a:ext cx="12192007" cy="6858001"/>
          </a:xfrm>
          <a:prstGeom prst="rect">
            <a:avLst/>
          </a:prstGeom>
        </p:spPr>
      </p:pic>
      <p:sp>
        <p:nvSpPr>
          <p:cNvPr id="15" name="object 48">
            <a:extLst>
              <a:ext uri="{FF2B5EF4-FFF2-40B4-BE49-F238E27FC236}">
                <a16:creationId xmlns:a16="http://schemas.microsoft.com/office/drawing/2014/main" id="{4340B5F0-9ABB-4A02-9A40-2E15B7D0F2AE}"/>
              </a:ext>
            </a:extLst>
          </p:cNvPr>
          <p:cNvSpPr/>
          <p:nvPr userDrawn="1"/>
        </p:nvSpPr>
        <p:spPr bwMode="gray">
          <a:xfrm>
            <a:off x="953" y="395605"/>
            <a:ext cx="12190095" cy="6462395"/>
          </a:xfrm>
          <a:custGeom>
            <a:avLst/>
            <a:gdLst/>
            <a:ahLst/>
            <a:cxnLst/>
            <a:rect l="l" t="t" r="r" b="b"/>
            <a:pathLst>
              <a:path w="12190095" h="6462395">
                <a:moveTo>
                  <a:pt x="4168800" y="0"/>
                </a:moveTo>
                <a:lnTo>
                  <a:pt x="3887783" y="1706"/>
                </a:lnTo>
                <a:lnTo>
                  <a:pt x="3515720" y="9245"/>
                </a:lnTo>
                <a:lnTo>
                  <a:pt x="3146830" y="22714"/>
                </a:lnTo>
                <a:lnTo>
                  <a:pt x="2781299" y="42018"/>
                </a:lnTo>
                <a:lnTo>
                  <a:pt x="2419315" y="67064"/>
                </a:lnTo>
                <a:lnTo>
                  <a:pt x="2061064" y="97760"/>
                </a:lnTo>
                <a:lnTo>
                  <a:pt x="1706732" y="134011"/>
                </a:lnTo>
                <a:lnTo>
                  <a:pt x="1356508" y="175725"/>
                </a:lnTo>
                <a:lnTo>
                  <a:pt x="1010577" y="222807"/>
                </a:lnTo>
                <a:lnTo>
                  <a:pt x="669126" y="275165"/>
                </a:lnTo>
                <a:lnTo>
                  <a:pt x="332343" y="332705"/>
                </a:lnTo>
                <a:lnTo>
                  <a:pt x="0" y="395416"/>
                </a:lnTo>
                <a:lnTo>
                  <a:pt x="0" y="6462119"/>
                </a:lnTo>
                <a:lnTo>
                  <a:pt x="12189599" y="6462119"/>
                </a:lnTo>
                <a:lnTo>
                  <a:pt x="12189599" y="1661865"/>
                </a:lnTo>
                <a:lnTo>
                  <a:pt x="12063323" y="1599656"/>
                </a:lnTo>
                <a:lnTo>
                  <a:pt x="11937403" y="1539513"/>
                </a:lnTo>
                <a:lnTo>
                  <a:pt x="11809652" y="1480333"/>
                </a:lnTo>
                <a:lnTo>
                  <a:pt x="11680092" y="1422127"/>
                </a:lnTo>
                <a:lnTo>
                  <a:pt x="11482411" y="1336671"/>
                </a:lnTo>
                <a:lnTo>
                  <a:pt x="11280792" y="1253474"/>
                </a:lnTo>
                <a:lnTo>
                  <a:pt x="11075313" y="1172574"/>
                </a:lnTo>
                <a:lnTo>
                  <a:pt x="10866053" y="1094011"/>
                </a:lnTo>
                <a:lnTo>
                  <a:pt x="10653090" y="1017824"/>
                </a:lnTo>
                <a:lnTo>
                  <a:pt x="10436505" y="944054"/>
                </a:lnTo>
                <a:lnTo>
                  <a:pt x="10216375" y="872739"/>
                </a:lnTo>
                <a:lnTo>
                  <a:pt x="9992779" y="803918"/>
                </a:lnTo>
                <a:lnTo>
                  <a:pt x="9765796" y="737631"/>
                </a:lnTo>
                <a:lnTo>
                  <a:pt x="9535506" y="673918"/>
                </a:lnTo>
                <a:lnTo>
                  <a:pt x="9223441" y="593039"/>
                </a:lnTo>
                <a:lnTo>
                  <a:pt x="8905823" y="516898"/>
                </a:lnTo>
                <a:lnTo>
                  <a:pt x="8582837" y="445589"/>
                </a:lnTo>
                <a:lnTo>
                  <a:pt x="8254670" y="379205"/>
                </a:lnTo>
                <a:lnTo>
                  <a:pt x="7921509" y="317839"/>
                </a:lnTo>
                <a:lnTo>
                  <a:pt x="7583541" y="261586"/>
                </a:lnTo>
                <a:lnTo>
                  <a:pt x="7240953" y="210538"/>
                </a:lnTo>
                <a:lnTo>
                  <a:pt x="6893931" y="164789"/>
                </a:lnTo>
                <a:lnTo>
                  <a:pt x="6542663" y="124433"/>
                </a:lnTo>
                <a:lnTo>
                  <a:pt x="6187334" y="89562"/>
                </a:lnTo>
                <a:lnTo>
                  <a:pt x="5828132" y="60269"/>
                </a:lnTo>
                <a:lnTo>
                  <a:pt x="5465244" y="36650"/>
                </a:lnTo>
                <a:lnTo>
                  <a:pt x="5098856" y="18796"/>
                </a:lnTo>
                <a:lnTo>
                  <a:pt x="5006734" y="15244"/>
                </a:lnTo>
                <a:lnTo>
                  <a:pt x="4914408" y="12060"/>
                </a:lnTo>
                <a:lnTo>
                  <a:pt x="4821880" y="9245"/>
                </a:lnTo>
                <a:lnTo>
                  <a:pt x="4729155" y="6801"/>
                </a:lnTo>
                <a:lnTo>
                  <a:pt x="4636234" y="4729"/>
                </a:lnTo>
                <a:lnTo>
                  <a:pt x="4543120" y="3030"/>
                </a:lnTo>
                <a:lnTo>
                  <a:pt x="4449817" y="1706"/>
                </a:lnTo>
                <a:lnTo>
                  <a:pt x="4356328" y="759"/>
                </a:lnTo>
                <a:lnTo>
                  <a:pt x="4262654" y="190"/>
                </a:lnTo>
                <a:lnTo>
                  <a:pt x="4168800" y="0"/>
                </a:lnTo>
                <a:close/>
              </a:path>
            </a:pathLst>
          </a:custGeom>
          <a:solidFill>
            <a:schemeClr val="bg1"/>
          </a:solidFill>
        </p:spPr>
        <p:txBody>
          <a:bodyPr wrap="square" lIns="0" tIns="0" rIns="0" bIns="0" rtlCol="0"/>
          <a:lstStyle/>
          <a:p>
            <a:endParaRPr lang="de-DE" sz="1351" dirty="0"/>
          </a:p>
        </p:txBody>
      </p:sp>
      <p:sp>
        <p:nvSpPr>
          <p:cNvPr id="2" name="Titelplatzhalter 1">
            <a:extLst>
              <a:ext uri="{FF2B5EF4-FFF2-40B4-BE49-F238E27FC236}">
                <a16:creationId xmlns:a16="http://schemas.microsoft.com/office/drawing/2014/main" id="{7A28CA4E-5444-4949-B168-1999F5F6A39C}"/>
              </a:ext>
            </a:extLst>
          </p:cNvPr>
          <p:cNvSpPr>
            <a:spLocks noGrp="1"/>
          </p:cNvSpPr>
          <p:nvPr>
            <p:ph type="title"/>
          </p:nvPr>
        </p:nvSpPr>
        <p:spPr bwMode="gray">
          <a:xfrm>
            <a:off x="696000" y="908373"/>
            <a:ext cx="9792000" cy="409343"/>
          </a:xfrm>
          <a:prstGeom prst="rect">
            <a:avLst/>
          </a:prstGeom>
        </p:spPr>
        <p:txBody>
          <a:bodyPr vert="horz" wrap="square" lIns="0" tIns="0" rIns="0" bIns="0" rtlCol="0" anchor="t">
            <a:spAutoFit/>
          </a:bodyPr>
          <a:lstStyle/>
          <a:p>
            <a:r>
              <a:rPr lang="de-DE" dirty="0"/>
              <a:t>Mastertitelformat bearbeiten</a:t>
            </a:r>
          </a:p>
        </p:txBody>
      </p:sp>
      <p:sp>
        <p:nvSpPr>
          <p:cNvPr id="3" name="Textplatzhalter 2">
            <a:extLst>
              <a:ext uri="{FF2B5EF4-FFF2-40B4-BE49-F238E27FC236}">
                <a16:creationId xmlns:a16="http://schemas.microsoft.com/office/drawing/2014/main" id="{C8CD1DAB-E43F-4A11-945B-CFDB175E43F2}"/>
              </a:ext>
            </a:extLst>
          </p:cNvPr>
          <p:cNvSpPr>
            <a:spLocks noGrp="1"/>
          </p:cNvSpPr>
          <p:nvPr>
            <p:ph type="body" idx="1"/>
          </p:nvPr>
        </p:nvSpPr>
        <p:spPr bwMode="gray">
          <a:xfrm>
            <a:off x="696000" y="1844824"/>
            <a:ext cx="9792614" cy="4176564"/>
          </a:xfrm>
          <a:prstGeom prst="rect">
            <a:avLst/>
          </a:prstGeom>
        </p:spPr>
        <p:txBody>
          <a:bodyPr vert="horz" wrap="square"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C4CE9E3-D900-47A2-B004-1C5EFC2400BF}"/>
              </a:ext>
            </a:extLst>
          </p:cNvPr>
          <p:cNvSpPr>
            <a:spLocks noGrp="1"/>
          </p:cNvSpPr>
          <p:nvPr>
            <p:ph type="ftr" sz="quarter" idx="3"/>
          </p:nvPr>
        </p:nvSpPr>
        <p:spPr bwMode="gray">
          <a:xfrm>
            <a:off x="523868" y="6449956"/>
            <a:ext cx="9936000" cy="161583"/>
          </a:xfrm>
          <a:prstGeom prst="rect">
            <a:avLst/>
          </a:prstGeom>
        </p:spPr>
        <p:txBody>
          <a:bodyPr vert="horz" wrap="square" lIns="0" tIns="0" rIns="0" bIns="0" rtlCol="0" anchor="ctr">
            <a:spAutoFit/>
          </a:bodyPr>
          <a:lstStyle>
            <a:lvl1pPr algn="l">
              <a:defRPr sz="1050">
                <a:solidFill>
                  <a:schemeClr val="tx1"/>
                </a:solidFill>
              </a:defRPr>
            </a:lvl1pPr>
          </a:lstStyle>
          <a:p>
            <a:r>
              <a:rPr lang="de-DE" dirty="0"/>
              <a:t>| Kolping Gesellschaft Blindtext | XX. Monat 20XX | Maximilian Mustermann, Funktion</a:t>
            </a:r>
          </a:p>
        </p:txBody>
      </p:sp>
      <p:sp>
        <p:nvSpPr>
          <p:cNvPr id="6" name="Foliennummernplatzhalter 5">
            <a:extLst>
              <a:ext uri="{FF2B5EF4-FFF2-40B4-BE49-F238E27FC236}">
                <a16:creationId xmlns:a16="http://schemas.microsoft.com/office/drawing/2014/main" id="{0E2C8970-0A0A-455C-900C-4C90B13E0CB3}"/>
              </a:ext>
            </a:extLst>
          </p:cNvPr>
          <p:cNvSpPr>
            <a:spLocks noGrp="1"/>
          </p:cNvSpPr>
          <p:nvPr>
            <p:ph type="sldNum" sz="quarter" idx="4"/>
          </p:nvPr>
        </p:nvSpPr>
        <p:spPr bwMode="gray">
          <a:xfrm>
            <a:off x="204920" y="6449956"/>
            <a:ext cx="288000" cy="161583"/>
          </a:xfrm>
          <a:prstGeom prst="rect">
            <a:avLst/>
          </a:prstGeom>
        </p:spPr>
        <p:txBody>
          <a:bodyPr vert="horz" wrap="square" lIns="0" tIns="0" rIns="0" bIns="0" rtlCol="0" anchor="ctr">
            <a:spAutoFit/>
          </a:bodyPr>
          <a:lstStyle>
            <a:lvl1pPr algn="r">
              <a:defRPr sz="1050" b="1">
                <a:solidFill>
                  <a:schemeClr val="tx1"/>
                </a:solidFill>
              </a:defRPr>
            </a:lvl1pPr>
          </a:lstStyle>
          <a:p>
            <a:fld id="{1925EFE5-409A-4263-AA86-E37B8055B6A0}" type="slidenum">
              <a:rPr lang="de-DE" smtClean="0"/>
              <a:pPr/>
              <a:t>‹Nr.›</a:t>
            </a:fld>
            <a:endParaRPr lang="de-DE" dirty="0"/>
          </a:p>
        </p:txBody>
      </p:sp>
      <p:pic>
        <p:nvPicPr>
          <p:cNvPr id="10" name="Grafik 9">
            <a:extLst>
              <a:ext uri="{FF2B5EF4-FFF2-40B4-BE49-F238E27FC236}">
                <a16:creationId xmlns:a16="http://schemas.microsoft.com/office/drawing/2014/main" id="{39764C53-27BC-41A5-A695-92DA02CC79AC}"/>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bwMode="gray">
          <a:xfrm>
            <a:off x="10855382" y="5733256"/>
            <a:ext cx="1017525" cy="662674"/>
          </a:xfrm>
          <a:prstGeom prst="rect">
            <a:avLst/>
          </a:prstGeom>
        </p:spPr>
      </p:pic>
      <p:cxnSp>
        <p:nvCxnSpPr>
          <p:cNvPr id="11" name="Gerader Verbinder 10">
            <a:extLst>
              <a:ext uri="{FF2B5EF4-FFF2-40B4-BE49-F238E27FC236}">
                <a16:creationId xmlns:a16="http://schemas.microsoft.com/office/drawing/2014/main" id="{E10F8F00-8D59-46EA-AA0F-B69DC3DDBEB0}"/>
              </a:ext>
            </a:extLst>
          </p:cNvPr>
          <p:cNvCxnSpPr>
            <a:cxnSpLocks/>
          </p:cNvCxnSpPr>
          <p:nvPr userDrawn="1"/>
        </p:nvCxnSpPr>
        <p:spPr bwMode="gray">
          <a:xfrm>
            <a:off x="335360" y="6317458"/>
            <a:ext cx="1015216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1357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3" r:id="rId4"/>
    <p:sldLayoutId id="2147483654" r:id="rId5"/>
    <p:sldLayoutId id="2147483655" r:id="rId6"/>
    <p:sldLayoutId id="2147483657" r:id="rId7"/>
    <p:sldLayoutId id="2147483658" r:id="rId8"/>
    <p:sldLayoutId id="2147483659"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hf hdr="0" dt="0"/>
  <p:txStyles>
    <p:titleStyle>
      <a:lvl1pPr algn="l" defTabSz="914400" rtl="0" eaLnBrk="1" latinLnBrk="0" hangingPunct="1">
        <a:lnSpc>
          <a:spcPct val="95000"/>
        </a:lnSpc>
        <a:spcBef>
          <a:spcPct val="0"/>
        </a:spcBef>
        <a:buNone/>
        <a:defRPr sz="2800" b="1" kern="1200" spc="-20" baseline="0">
          <a:solidFill>
            <a:schemeClr val="tx1"/>
          </a:solidFill>
          <a:latin typeface="+mj-lt"/>
          <a:ea typeface="+mj-ea"/>
          <a:cs typeface="+mj-cs"/>
        </a:defRPr>
      </a:lvl1pPr>
    </p:titleStyle>
    <p:bodyStyle>
      <a:lvl1pPr marL="0" indent="0" algn="l" defTabSz="914400" rtl="0" eaLnBrk="1" latinLnBrk="0" hangingPunct="1">
        <a:lnSpc>
          <a:spcPct val="105000"/>
        </a:lnSpc>
        <a:spcBef>
          <a:spcPts val="1000"/>
        </a:spcBef>
        <a:buFont typeface="Arial" panose="020B0604020202020204" pitchFamily="34" charset="0"/>
        <a:buNone/>
        <a:defRPr sz="2000" b="1" kern="1200" spc="-10" baseline="0">
          <a:solidFill>
            <a:schemeClr val="tx1"/>
          </a:solidFill>
          <a:latin typeface="+mn-lt"/>
          <a:ea typeface="+mn-ea"/>
          <a:cs typeface="+mn-cs"/>
        </a:defRPr>
      </a:lvl1pPr>
      <a:lvl2pPr marL="0" indent="0" algn="l" defTabSz="914400" rtl="0" eaLnBrk="1" latinLnBrk="0" hangingPunct="1">
        <a:lnSpc>
          <a:spcPct val="105000"/>
        </a:lnSpc>
        <a:spcBef>
          <a:spcPts val="600"/>
        </a:spcBef>
        <a:buFont typeface="Arial" panose="020B0604020202020204" pitchFamily="34" charset="0"/>
        <a:buNone/>
        <a:defRPr sz="1800" kern="1200" spc="-10" baseline="0">
          <a:solidFill>
            <a:schemeClr val="tx1"/>
          </a:solidFill>
          <a:latin typeface="+mn-lt"/>
          <a:ea typeface="+mn-ea"/>
          <a:cs typeface="+mn-cs"/>
        </a:defRPr>
      </a:lvl2pPr>
      <a:lvl3pPr marL="180000" indent="-180000" algn="l" defTabSz="914400" rtl="0" eaLnBrk="1" latinLnBrk="0" hangingPunct="1">
        <a:lnSpc>
          <a:spcPct val="105000"/>
        </a:lnSpc>
        <a:spcBef>
          <a:spcPts val="400"/>
        </a:spcBef>
        <a:buClr>
          <a:schemeClr val="tx2"/>
        </a:buClr>
        <a:buFont typeface="Wingdings" panose="05000000000000000000" pitchFamily="2" charset="2"/>
        <a:buChar char="§"/>
        <a:defRPr sz="1800" kern="1200" spc="-10" baseline="0">
          <a:solidFill>
            <a:schemeClr val="tx1"/>
          </a:solidFill>
          <a:latin typeface="+mn-lt"/>
          <a:ea typeface="+mn-ea"/>
          <a:cs typeface="+mn-cs"/>
        </a:defRPr>
      </a:lvl3pPr>
      <a:lvl4pPr marL="360000" indent="-180000" algn="l" defTabSz="914400" rtl="0" eaLnBrk="1" latinLnBrk="0" hangingPunct="1">
        <a:lnSpc>
          <a:spcPct val="105000"/>
        </a:lnSpc>
        <a:spcBef>
          <a:spcPts val="200"/>
        </a:spcBef>
        <a:buClr>
          <a:schemeClr val="tx2"/>
        </a:buClr>
        <a:buFont typeface="Wingdings" panose="05000000000000000000" pitchFamily="2" charset="2"/>
        <a:buChar char="§"/>
        <a:defRPr sz="1600" kern="1200" spc="-10" baseline="0">
          <a:solidFill>
            <a:schemeClr val="tx1"/>
          </a:solidFill>
          <a:latin typeface="+mn-lt"/>
          <a:ea typeface="+mn-ea"/>
          <a:cs typeface="+mn-cs"/>
        </a:defRPr>
      </a:lvl4pPr>
      <a:lvl5pPr marL="540000" indent="-180000" algn="l" defTabSz="914400" rtl="0" eaLnBrk="1" latinLnBrk="0" hangingPunct="1">
        <a:lnSpc>
          <a:spcPct val="105000"/>
        </a:lnSpc>
        <a:spcBef>
          <a:spcPts val="200"/>
        </a:spcBef>
        <a:buClr>
          <a:schemeClr val="tx2"/>
        </a:buClr>
        <a:buFont typeface="Wingdings" panose="05000000000000000000" pitchFamily="2" charset="2"/>
        <a:buChar char="§"/>
        <a:defRPr sz="16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1162" userDrawn="1">
          <p15:clr>
            <a:srgbClr val="F26B43"/>
          </p15:clr>
        </p15:guide>
        <p15:guide id="3" pos="6607" userDrawn="1">
          <p15:clr>
            <a:srgbClr val="F26B43"/>
          </p15:clr>
        </p15:guide>
        <p15:guide id="4" orient="horz" pos="3793" userDrawn="1">
          <p15:clr>
            <a:srgbClr val="F26B43"/>
          </p15:clr>
        </p15:guide>
        <p15:guide id="5" pos="3341" userDrawn="1">
          <p15:clr>
            <a:srgbClr val="F26B43"/>
          </p15:clr>
        </p15:guide>
        <p15:guide id="6" pos="37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7.png"/><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1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6.png"/><Relationship Id="rId2" Type="http://schemas.openxmlformats.org/officeDocument/2006/relationships/tags" Target="../tags/tag73.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8.xml"/><Relationship Id="rId7" Type="http://schemas.openxmlformats.org/officeDocument/2006/relationships/image" Target="../media/image8.pn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9.jpg"/><Relationship Id="rId2" Type="http://schemas.openxmlformats.org/officeDocument/2006/relationships/tags" Target="../tags/tag79.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20.jpg"/><Relationship Id="rId2" Type="http://schemas.openxmlformats.org/officeDocument/2006/relationships/tags" Target="../tags/tag81.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tags" Target="../tags/tag84.xml"/><Relationship Id="rId7" Type="http://schemas.openxmlformats.org/officeDocument/2006/relationships/image" Target="../media/image21.jpg"/><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22.png"/><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chart" Target="../charts/chart1.xml"/><Relationship Id="rId2" Type="http://schemas.openxmlformats.org/officeDocument/2006/relationships/tags" Target="../tags/tag87.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90.xml"/><Relationship Id="rId7" Type="http://schemas.openxmlformats.org/officeDocument/2006/relationships/chart" Target="../charts/chart2.xml"/><Relationship Id="rId2" Type="http://schemas.openxmlformats.org/officeDocument/2006/relationships/tags" Target="../tags/tag89.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chart" Target="../charts/chart4.xml"/><Relationship Id="rId2" Type="http://schemas.openxmlformats.org/officeDocument/2006/relationships/tags" Target="../tags/tag91.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0.xml"/><Relationship Id="rId7" Type="http://schemas.openxmlformats.org/officeDocument/2006/relationships/image" Target="../media/image10.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2.jpeg"/><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3.png"/><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4.emf"/><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9288C19-03EC-45AA-B77C-A4F046F29C6C}"/>
              </a:ext>
            </a:extLst>
          </p:cNvPr>
          <p:cNvGraphicFramePr>
            <a:graphicFrameLocks noChangeAspect="1"/>
          </p:cNvGraphicFramePr>
          <p:nvPr>
            <p:custDataLst>
              <p:tags r:id="rId2"/>
            </p:custDataLst>
            <p:extLst>
              <p:ext uri="{D42A27DB-BD31-4B8C-83A1-F6EECF244321}">
                <p14:modId xmlns:p14="http://schemas.microsoft.com/office/powerpoint/2010/main" val="448106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49"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354A1C2-2558-4763-AA60-D2827BF0B456}"/>
              </a:ext>
            </a:extLst>
          </p:cNvPr>
          <p:cNvSpPr>
            <a:spLocks noGrp="1"/>
          </p:cNvSpPr>
          <p:nvPr>
            <p:ph type="title"/>
          </p:nvPr>
        </p:nvSpPr>
        <p:spPr bwMode="gray"/>
        <p:txBody>
          <a:bodyPr/>
          <a:lstStyle/>
          <a:p>
            <a:r>
              <a:rPr lang="de-DE" dirty="0"/>
              <a:t>Layoutübersicht</a:t>
            </a:r>
          </a:p>
        </p:txBody>
      </p:sp>
      <p:sp>
        <p:nvSpPr>
          <p:cNvPr id="3" name="Fußzeilenplatzhalter 2">
            <a:extLst>
              <a:ext uri="{FF2B5EF4-FFF2-40B4-BE49-F238E27FC236}">
                <a16:creationId xmlns:a16="http://schemas.microsoft.com/office/drawing/2014/main" id="{B7BDC625-A145-4BA7-A8D3-7B66E6A8CFC3}"/>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6E1AA74D-AC8F-4F82-9FDF-4585B357E124}"/>
              </a:ext>
            </a:extLst>
          </p:cNvPr>
          <p:cNvSpPr>
            <a:spLocks noGrp="1"/>
          </p:cNvSpPr>
          <p:nvPr>
            <p:ph type="sldNum" sz="quarter" idx="11"/>
          </p:nvPr>
        </p:nvSpPr>
        <p:spPr bwMode="gray"/>
        <p:txBody>
          <a:bodyPr/>
          <a:lstStyle/>
          <a:p>
            <a:fld id="{1925EFE5-409A-4263-AA86-E37B8055B6A0}" type="slidenum">
              <a:rPr lang="de-DE" smtClean="0"/>
              <a:pPr/>
              <a:t>1</a:t>
            </a:fld>
            <a:endParaRPr lang="de-DE" dirty="0"/>
          </a:p>
        </p:txBody>
      </p:sp>
      <p:sp>
        <p:nvSpPr>
          <p:cNvPr id="12" name="Rechteck 11">
            <a:extLst>
              <a:ext uri="{FF2B5EF4-FFF2-40B4-BE49-F238E27FC236}">
                <a16:creationId xmlns:a16="http://schemas.microsoft.com/office/drawing/2014/main" id="{D9D42C62-537E-4B9B-88C6-3AEFD35F8E3F}"/>
              </a:ext>
            </a:extLst>
          </p:cNvPr>
          <p:cNvSpPr/>
          <p:nvPr/>
        </p:nvSpPr>
        <p:spPr bwMode="gray">
          <a:xfrm>
            <a:off x="5303838" y="1844824"/>
            <a:ext cx="5184775" cy="1159292"/>
          </a:xfrm>
          <a:prstGeom prst="rect">
            <a:avLst/>
          </a:prstGeom>
          <a:solidFill>
            <a:schemeClr val="bg1"/>
          </a:solidFill>
          <a:ln w="6350">
            <a:solidFill>
              <a:srgbClr val="9A9A9A"/>
            </a:solidFill>
          </a:ln>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lstStyle/>
          <a:p>
            <a:pPr marL="0" lvl="1" fontAlgn="base">
              <a:spcBef>
                <a:spcPts val="800"/>
              </a:spcBef>
              <a:buClr>
                <a:schemeClr val="accent2"/>
              </a:buClr>
              <a:buSzPct val="120000"/>
            </a:pPr>
            <a:r>
              <a:rPr lang="de-DE" b="1" dirty="0">
                <a:solidFill>
                  <a:schemeClr val="tx1"/>
                </a:solidFill>
              </a:rPr>
              <a:t>Erläuterung</a:t>
            </a:r>
          </a:p>
          <a:p>
            <a:pPr marL="0" lvl="1" fontAlgn="base">
              <a:spcBef>
                <a:spcPts val="400"/>
              </a:spcBef>
              <a:buClr>
                <a:schemeClr val="accent2"/>
              </a:buClr>
              <a:buSzPct val="120000"/>
            </a:pPr>
            <a:r>
              <a:rPr lang="de-DE" sz="1600" dirty="0">
                <a:solidFill>
                  <a:schemeClr val="tx1"/>
                </a:solidFill>
              </a:rPr>
              <a:t>Bitte benutzen Sie nur die in der Vorlage vorgegebenen Layouts bei der Erstellung Ihrer Inhalte. </a:t>
            </a:r>
            <a:r>
              <a:rPr lang="de-DE" sz="1600" b="1" dirty="0">
                <a:solidFill>
                  <a:schemeClr val="tx1"/>
                </a:solidFill>
              </a:rPr>
              <a:t>Bitte vermeiden </a:t>
            </a:r>
            <a:br>
              <a:rPr lang="de-DE" sz="1600" b="1" dirty="0">
                <a:solidFill>
                  <a:schemeClr val="tx1"/>
                </a:solidFill>
              </a:rPr>
            </a:br>
            <a:r>
              <a:rPr lang="de-DE" sz="1600" b="1" dirty="0">
                <a:solidFill>
                  <a:schemeClr val="tx1"/>
                </a:solidFill>
              </a:rPr>
              <a:t>Sie aus technischen Gründen einen Layoutwechsel.</a:t>
            </a:r>
          </a:p>
        </p:txBody>
      </p:sp>
      <p:grpSp>
        <p:nvGrpSpPr>
          <p:cNvPr id="10" name="Gruppieren 9">
            <a:extLst>
              <a:ext uri="{FF2B5EF4-FFF2-40B4-BE49-F238E27FC236}">
                <a16:creationId xmlns:a16="http://schemas.microsoft.com/office/drawing/2014/main" id="{F6A6DB73-B570-4F0A-9A0C-040A35BC995D}"/>
              </a:ext>
            </a:extLst>
          </p:cNvPr>
          <p:cNvGrpSpPr/>
          <p:nvPr/>
        </p:nvGrpSpPr>
        <p:grpSpPr>
          <a:xfrm>
            <a:off x="695402" y="1844825"/>
            <a:ext cx="4420853" cy="4176563"/>
            <a:chOff x="695402" y="1844825"/>
            <a:chExt cx="4420853" cy="4176563"/>
          </a:xfrm>
        </p:grpSpPr>
        <p:pic>
          <p:nvPicPr>
            <p:cNvPr id="14" name="Grafik 13">
              <a:extLst>
                <a:ext uri="{FF2B5EF4-FFF2-40B4-BE49-F238E27FC236}">
                  <a16:creationId xmlns:a16="http://schemas.microsoft.com/office/drawing/2014/main" id="{FA3FAADA-4FFC-4CD7-9D32-3C865A392AF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95402" y="3609020"/>
              <a:ext cx="4420853" cy="2412368"/>
            </a:xfrm>
            <a:prstGeom prst="rect">
              <a:avLst/>
            </a:prstGeom>
          </p:spPr>
        </p:pic>
        <p:pic>
          <p:nvPicPr>
            <p:cNvPr id="15" name="Grafik 14">
              <a:extLst>
                <a:ext uri="{FF2B5EF4-FFF2-40B4-BE49-F238E27FC236}">
                  <a16:creationId xmlns:a16="http://schemas.microsoft.com/office/drawing/2014/main" id="{01B7702E-478C-43E9-8FD8-EE4B8716B0D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5402" y="1844825"/>
              <a:ext cx="4420853" cy="1764195"/>
            </a:xfrm>
            <a:prstGeom prst="rect">
              <a:avLst/>
            </a:prstGeom>
          </p:spPr>
        </p:pic>
      </p:grpSp>
    </p:spTree>
    <p:extLst>
      <p:ext uri="{BB962C8B-B14F-4D97-AF65-F5344CB8AC3E}">
        <p14:creationId xmlns:p14="http://schemas.microsoft.com/office/powerpoint/2010/main" val="188705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kt 33" hidden="1">
            <a:extLst>
              <a:ext uri="{FF2B5EF4-FFF2-40B4-BE49-F238E27FC236}">
                <a16:creationId xmlns:a16="http://schemas.microsoft.com/office/drawing/2014/main" id="{2C67F71C-AD12-478C-98DE-F4346EDB7F52}"/>
              </a:ext>
            </a:extLst>
          </p:cNvPr>
          <p:cNvGraphicFramePr>
            <a:graphicFrameLocks noChangeAspect="1"/>
          </p:cNvGraphicFramePr>
          <p:nvPr>
            <p:custDataLst>
              <p:tags r:id="rId2"/>
            </p:custDataLst>
            <p:extLst>
              <p:ext uri="{D42A27DB-BD31-4B8C-83A1-F6EECF244321}">
                <p14:modId xmlns:p14="http://schemas.microsoft.com/office/powerpoint/2010/main" val="2071762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23" name="think-cell Folie" r:id="rId4" imgW="344" imgH="345" progId="TCLayout.ActiveDocument.1">
                  <p:embed/>
                </p:oleObj>
              </mc:Choice>
              <mc:Fallback>
                <p:oleObj name="think-cell Folie" r:id="rId4" imgW="344" imgH="345" progId="TCLayout.ActiveDocument.1">
                  <p:embed/>
                  <p:pic>
                    <p:nvPicPr>
                      <p:cNvPr id="34" name="Objekt 33" hidden="1">
                        <a:extLst>
                          <a:ext uri="{FF2B5EF4-FFF2-40B4-BE49-F238E27FC236}">
                            <a16:creationId xmlns:a16="http://schemas.microsoft.com/office/drawing/2014/main" id="{2C67F71C-AD12-478C-98DE-F4346EDB7F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DB245631-31C0-42B7-AEA2-DE79E82BED51}"/>
              </a:ext>
            </a:extLst>
          </p:cNvPr>
          <p:cNvSpPr>
            <a:spLocks noGrp="1"/>
          </p:cNvSpPr>
          <p:nvPr>
            <p:ph type="body" sz="quarter" idx="13"/>
          </p:nvPr>
        </p:nvSpPr>
        <p:spPr bwMode="gray">
          <a:xfrm>
            <a:off x="335360" y="1844824"/>
            <a:ext cx="1152000" cy="1152000"/>
          </a:xfrm>
        </p:spPr>
        <p:txBody>
          <a:bodyPr/>
          <a:lstStyle/>
          <a:p>
            <a:r>
              <a:rPr lang="de-DE" dirty="0"/>
              <a:t>1</a:t>
            </a:r>
          </a:p>
        </p:txBody>
      </p:sp>
      <p:sp>
        <p:nvSpPr>
          <p:cNvPr id="5" name="Textplatzhalter 4">
            <a:extLst>
              <a:ext uri="{FF2B5EF4-FFF2-40B4-BE49-F238E27FC236}">
                <a16:creationId xmlns:a16="http://schemas.microsoft.com/office/drawing/2014/main" id="{DC61F844-A444-4716-857B-68CF478164B1}"/>
              </a:ext>
            </a:extLst>
          </p:cNvPr>
          <p:cNvSpPr>
            <a:spLocks noGrp="1"/>
          </p:cNvSpPr>
          <p:nvPr>
            <p:ph type="body" sz="quarter" idx="14"/>
          </p:nvPr>
        </p:nvSpPr>
        <p:spPr bwMode="gray">
          <a:xfrm>
            <a:off x="1559660" y="1916793"/>
            <a:ext cx="2592388" cy="1008063"/>
          </a:xfrm>
        </p:spPr>
        <p:txBody>
          <a:bodyPr/>
          <a:lstStyle/>
          <a:p>
            <a:pPr lvl="0"/>
            <a:r>
              <a:rPr lang="de-DE" dirty="0"/>
              <a:t>Platzhalter für einen </a:t>
            </a:r>
            <a:r>
              <a:rPr lang="de-DE" dirty="0" err="1"/>
              <a:t>Agendapunkt</a:t>
            </a:r>
            <a:endParaRPr lang="de-DE" dirty="0"/>
          </a:p>
        </p:txBody>
      </p:sp>
      <p:sp>
        <p:nvSpPr>
          <p:cNvPr id="6" name="Textplatzhalter 5">
            <a:extLst>
              <a:ext uri="{FF2B5EF4-FFF2-40B4-BE49-F238E27FC236}">
                <a16:creationId xmlns:a16="http://schemas.microsoft.com/office/drawing/2014/main" id="{649F24BA-4CD3-4510-BC4F-4B621800A1E6}"/>
              </a:ext>
            </a:extLst>
          </p:cNvPr>
          <p:cNvSpPr>
            <a:spLocks noGrp="1"/>
          </p:cNvSpPr>
          <p:nvPr>
            <p:ph type="body" sz="quarter" idx="15"/>
          </p:nvPr>
        </p:nvSpPr>
        <p:spPr bwMode="gray">
          <a:xfrm>
            <a:off x="4188221" y="1916113"/>
            <a:ext cx="828000" cy="1008063"/>
          </a:xfrm>
        </p:spPr>
        <p:txBody>
          <a:bodyPr/>
          <a:lstStyle/>
          <a:p>
            <a:r>
              <a:rPr lang="de-DE" dirty="0"/>
              <a:t>Seite XX</a:t>
            </a:r>
          </a:p>
        </p:txBody>
      </p:sp>
      <p:sp>
        <p:nvSpPr>
          <p:cNvPr id="7" name="Textplatzhalter 6">
            <a:extLst>
              <a:ext uri="{FF2B5EF4-FFF2-40B4-BE49-F238E27FC236}">
                <a16:creationId xmlns:a16="http://schemas.microsoft.com/office/drawing/2014/main" id="{B94E5DC6-2BFB-483D-87D8-89669E1A503D}"/>
              </a:ext>
            </a:extLst>
          </p:cNvPr>
          <p:cNvSpPr>
            <a:spLocks noGrp="1"/>
          </p:cNvSpPr>
          <p:nvPr>
            <p:ph type="body" sz="quarter" idx="16"/>
          </p:nvPr>
        </p:nvSpPr>
        <p:spPr bwMode="gray">
          <a:xfrm>
            <a:off x="335360" y="3357056"/>
            <a:ext cx="1152000" cy="1152000"/>
          </a:xfrm>
        </p:spPr>
        <p:txBody>
          <a:bodyPr/>
          <a:lstStyle/>
          <a:p>
            <a:r>
              <a:rPr lang="de-DE" dirty="0"/>
              <a:t>2</a:t>
            </a:r>
          </a:p>
        </p:txBody>
      </p:sp>
      <p:sp>
        <p:nvSpPr>
          <p:cNvPr id="8" name="Textplatzhalter 7">
            <a:extLst>
              <a:ext uri="{FF2B5EF4-FFF2-40B4-BE49-F238E27FC236}">
                <a16:creationId xmlns:a16="http://schemas.microsoft.com/office/drawing/2014/main" id="{906793D4-ADF8-4E22-953E-1F7713D8E629}"/>
              </a:ext>
            </a:extLst>
          </p:cNvPr>
          <p:cNvSpPr>
            <a:spLocks noGrp="1"/>
          </p:cNvSpPr>
          <p:nvPr>
            <p:ph type="body" sz="quarter" idx="17"/>
          </p:nvPr>
        </p:nvSpPr>
        <p:spPr bwMode="gray">
          <a:xfrm>
            <a:off x="1559660" y="3429025"/>
            <a:ext cx="2592388" cy="1008063"/>
          </a:xfrm>
        </p:spPr>
        <p:txBody>
          <a:bodyPr/>
          <a:lstStyle/>
          <a:p>
            <a:pPr lvl="0"/>
            <a:r>
              <a:rPr lang="de-DE" dirty="0"/>
              <a:t>Platzhalter für einen </a:t>
            </a:r>
            <a:r>
              <a:rPr lang="de-DE" dirty="0" err="1"/>
              <a:t>Agendapunkt</a:t>
            </a:r>
            <a:endParaRPr lang="de-DE" dirty="0"/>
          </a:p>
        </p:txBody>
      </p:sp>
      <p:sp>
        <p:nvSpPr>
          <p:cNvPr id="9" name="Textplatzhalter 8">
            <a:extLst>
              <a:ext uri="{FF2B5EF4-FFF2-40B4-BE49-F238E27FC236}">
                <a16:creationId xmlns:a16="http://schemas.microsoft.com/office/drawing/2014/main" id="{FDB4E22C-CF68-4F9E-BEC6-190F2F3DB8BE}"/>
              </a:ext>
            </a:extLst>
          </p:cNvPr>
          <p:cNvSpPr>
            <a:spLocks noGrp="1"/>
          </p:cNvSpPr>
          <p:nvPr>
            <p:ph type="body" sz="quarter" idx="18"/>
          </p:nvPr>
        </p:nvSpPr>
        <p:spPr bwMode="gray">
          <a:xfrm>
            <a:off x="4188221" y="3428345"/>
            <a:ext cx="828000" cy="1008063"/>
          </a:xfrm>
        </p:spPr>
        <p:txBody>
          <a:bodyPr/>
          <a:lstStyle/>
          <a:p>
            <a:r>
              <a:rPr lang="de-DE" dirty="0"/>
              <a:t>Seite XX</a:t>
            </a:r>
          </a:p>
        </p:txBody>
      </p:sp>
      <p:sp>
        <p:nvSpPr>
          <p:cNvPr id="10" name="Textplatzhalter 9">
            <a:extLst>
              <a:ext uri="{FF2B5EF4-FFF2-40B4-BE49-F238E27FC236}">
                <a16:creationId xmlns:a16="http://schemas.microsoft.com/office/drawing/2014/main" id="{5CFD8829-35B1-40FC-BA18-CE4134C939F7}"/>
              </a:ext>
            </a:extLst>
          </p:cNvPr>
          <p:cNvSpPr>
            <a:spLocks noGrp="1"/>
          </p:cNvSpPr>
          <p:nvPr>
            <p:ph type="body" sz="quarter" idx="19"/>
          </p:nvPr>
        </p:nvSpPr>
        <p:spPr bwMode="gray">
          <a:xfrm>
            <a:off x="335360" y="4869288"/>
            <a:ext cx="1152000" cy="1152000"/>
          </a:xfrm>
        </p:spPr>
        <p:txBody>
          <a:bodyPr/>
          <a:lstStyle/>
          <a:p>
            <a:r>
              <a:rPr lang="de-DE" dirty="0"/>
              <a:t>3</a:t>
            </a:r>
          </a:p>
        </p:txBody>
      </p:sp>
      <p:sp>
        <p:nvSpPr>
          <p:cNvPr id="11" name="Textplatzhalter 10">
            <a:extLst>
              <a:ext uri="{FF2B5EF4-FFF2-40B4-BE49-F238E27FC236}">
                <a16:creationId xmlns:a16="http://schemas.microsoft.com/office/drawing/2014/main" id="{A676EEFB-15D3-4242-8ACC-269785BCB7CE}"/>
              </a:ext>
            </a:extLst>
          </p:cNvPr>
          <p:cNvSpPr>
            <a:spLocks noGrp="1"/>
          </p:cNvSpPr>
          <p:nvPr>
            <p:ph type="body" sz="quarter" idx="20"/>
          </p:nvPr>
        </p:nvSpPr>
        <p:spPr bwMode="gray">
          <a:xfrm>
            <a:off x="1559660" y="4941257"/>
            <a:ext cx="2592388" cy="1008063"/>
          </a:xfrm>
        </p:spPr>
        <p:txBody>
          <a:bodyPr/>
          <a:lstStyle/>
          <a:p>
            <a:pPr lvl="0"/>
            <a:r>
              <a:rPr lang="de-DE" dirty="0"/>
              <a:t>Platzhalter für einen </a:t>
            </a:r>
            <a:r>
              <a:rPr lang="de-DE" dirty="0" err="1"/>
              <a:t>Agendapunkt</a:t>
            </a:r>
            <a:endParaRPr lang="de-DE" dirty="0"/>
          </a:p>
        </p:txBody>
      </p:sp>
      <p:sp>
        <p:nvSpPr>
          <p:cNvPr id="12" name="Textplatzhalter 11">
            <a:extLst>
              <a:ext uri="{FF2B5EF4-FFF2-40B4-BE49-F238E27FC236}">
                <a16:creationId xmlns:a16="http://schemas.microsoft.com/office/drawing/2014/main" id="{89990F48-9499-4F7C-ABBB-FD1C156F25EA}"/>
              </a:ext>
            </a:extLst>
          </p:cNvPr>
          <p:cNvSpPr>
            <a:spLocks noGrp="1"/>
          </p:cNvSpPr>
          <p:nvPr>
            <p:ph type="body" sz="quarter" idx="21"/>
          </p:nvPr>
        </p:nvSpPr>
        <p:spPr bwMode="gray">
          <a:xfrm>
            <a:off x="4188221" y="4940577"/>
            <a:ext cx="828000" cy="1008063"/>
          </a:xfrm>
        </p:spPr>
        <p:txBody>
          <a:bodyPr/>
          <a:lstStyle/>
          <a:p>
            <a:r>
              <a:rPr lang="de-DE" dirty="0"/>
              <a:t>Seite XX</a:t>
            </a:r>
          </a:p>
        </p:txBody>
      </p:sp>
      <p:sp>
        <p:nvSpPr>
          <p:cNvPr id="13" name="Textplatzhalter 12">
            <a:extLst>
              <a:ext uri="{FF2B5EF4-FFF2-40B4-BE49-F238E27FC236}">
                <a16:creationId xmlns:a16="http://schemas.microsoft.com/office/drawing/2014/main" id="{ECC1A19B-B67F-460B-89BF-6B6A42A8CB34}"/>
              </a:ext>
            </a:extLst>
          </p:cNvPr>
          <p:cNvSpPr>
            <a:spLocks noGrp="1"/>
          </p:cNvSpPr>
          <p:nvPr>
            <p:ph type="body" sz="quarter" idx="22"/>
          </p:nvPr>
        </p:nvSpPr>
        <p:spPr bwMode="gray">
          <a:xfrm>
            <a:off x="5807968" y="1844824"/>
            <a:ext cx="1152000" cy="1152000"/>
          </a:xfrm>
        </p:spPr>
        <p:txBody>
          <a:bodyPr/>
          <a:lstStyle/>
          <a:p>
            <a:r>
              <a:rPr lang="de-DE" dirty="0"/>
              <a:t>4</a:t>
            </a:r>
          </a:p>
        </p:txBody>
      </p:sp>
      <p:sp>
        <p:nvSpPr>
          <p:cNvPr id="14" name="Textplatzhalter 13">
            <a:extLst>
              <a:ext uri="{FF2B5EF4-FFF2-40B4-BE49-F238E27FC236}">
                <a16:creationId xmlns:a16="http://schemas.microsoft.com/office/drawing/2014/main" id="{5EAB9947-E8F5-4E8A-AEC7-54E04A1B52A0}"/>
              </a:ext>
            </a:extLst>
          </p:cNvPr>
          <p:cNvSpPr>
            <a:spLocks noGrp="1"/>
          </p:cNvSpPr>
          <p:nvPr>
            <p:ph type="body" sz="quarter" idx="23"/>
          </p:nvPr>
        </p:nvSpPr>
        <p:spPr bwMode="gray">
          <a:xfrm>
            <a:off x="7032268" y="1916793"/>
            <a:ext cx="2592388" cy="1008063"/>
          </a:xfrm>
        </p:spPr>
        <p:txBody>
          <a:bodyPr/>
          <a:lstStyle/>
          <a:p>
            <a:pPr lvl="0"/>
            <a:r>
              <a:rPr lang="de-DE" dirty="0"/>
              <a:t>Platzhalter für einen </a:t>
            </a:r>
            <a:r>
              <a:rPr lang="de-DE" dirty="0" err="1"/>
              <a:t>Agendapunkt</a:t>
            </a:r>
            <a:endParaRPr lang="de-DE" dirty="0"/>
          </a:p>
        </p:txBody>
      </p:sp>
      <p:sp>
        <p:nvSpPr>
          <p:cNvPr id="15" name="Textplatzhalter 14">
            <a:extLst>
              <a:ext uri="{FF2B5EF4-FFF2-40B4-BE49-F238E27FC236}">
                <a16:creationId xmlns:a16="http://schemas.microsoft.com/office/drawing/2014/main" id="{463B4D31-3AB2-4434-9E81-9308D0BB861B}"/>
              </a:ext>
            </a:extLst>
          </p:cNvPr>
          <p:cNvSpPr>
            <a:spLocks noGrp="1"/>
          </p:cNvSpPr>
          <p:nvPr>
            <p:ph type="body" sz="quarter" idx="24"/>
          </p:nvPr>
        </p:nvSpPr>
        <p:spPr bwMode="gray">
          <a:xfrm>
            <a:off x="9660829" y="1916113"/>
            <a:ext cx="828000" cy="1008063"/>
          </a:xfrm>
        </p:spPr>
        <p:txBody>
          <a:bodyPr/>
          <a:lstStyle/>
          <a:p>
            <a:r>
              <a:rPr lang="de-DE" dirty="0"/>
              <a:t>Seite XX</a:t>
            </a:r>
          </a:p>
        </p:txBody>
      </p:sp>
      <p:sp>
        <p:nvSpPr>
          <p:cNvPr id="16" name="Textplatzhalter 15">
            <a:extLst>
              <a:ext uri="{FF2B5EF4-FFF2-40B4-BE49-F238E27FC236}">
                <a16:creationId xmlns:a16="http://schemas.microsoft.com/office/drawing/2014/main" id="{3BF21FEC-B20D-4022-ABFF-2984F2FF08E8}"/>
              </a:ext>
            </a:extLst>
          </p:cNvPr>
          <p:cNvSpPr>
            <a:spLocks noGrp="1"/>
          </p:cNvSpPr>
          <p:nvPr>
            <p:ph type="body" sz="quarter" idx="25"/>
          </p:nvPr>
        </p:nvSpPr>
        <p:spPr bwMode="gray">
          <a:xfrm>
            <a:off x="5807968" y="3357056"/>
            <a:ext cx="1152000" cy="1152000"/>
          </a:xfrm>
        </p:spPr>
        <p:txBody>
          <a:bodyPr/>
          <a:lstStyle/>
          <a:p>
            <a:r>
              <a:rPr lang="de-DE" dirty="0"/>
              <a:t>5</a:t>
            </a:r>
          </a:p>
        </p:txBody>
      </p:sp>
      <p:sp>
        <p:nvSpPr>
          <p:cNvPr id="17" name="Textplatzhalter 16">
            <a:extLst>
              <a:ext uri="{FF2B5EF4-FFF2-40B4-BE49-F238E27FC236}">
                <a16:creationId xmlns:a16="http://schemas.microsoft.com/office/drawing/2014/main" id="{2B3DC6CE-75B8-42F6-A981-253A7D9E405E}"/>
              </a:ext>
            </a:extLst>
          </p:cNvPr>
          <p:cNvSpPr>
            <a:spLocks noGrp="1"/>
          </p:cNvSpPr>
          <p:nvPr>
            <p:ph type="body" sz="quarter" idx="26"/>
          </p:nvPr>
        </p:nvSpPr>
        <p:spPr bwMode="gray">
          <a:xfrm>
            <a:off x="7032268" y="3429025"/>
            <a:ext cx="2592388" cy="1008063"/>
          </a:xfrm>
        </p:spPr>
        <p:txBody>
          <a:bodyPr/>
          <a:lstStyle/>
          <a:p>
            <a:pPr lvl="0"/>
            <a:r>
              <a:rPr lang="de-DE" dirty="0"/>
              <a:t>Platzhalter für einen </a:t>
            </a:r>
            <a:r>
              <a:rPr lang="de-DE" dirty="0" err="1"/>
              <a:t>Agendapunkt</a:t>
            </a:r>
            <a:endParaRPr lang="de-DE" dirty="0"/>
          </a:p>
        </p:txBody>
      </p:sp>
      <p:sp>
        <p:nvSpPr>
          <p:cNvPr id="18" name="Textplatzhalter 17">
            <a:extLst>
              <a:ext uri="{FF2B5EF4-FFF2-40B4-BE49-F238E27FC236}">
                <a16:creationId xmlns:a16="http://schemas.microsoft.com/office/drawing/2014/main" id="{A198C3A3-5BEF-4C16-BBFC-459E072AB0A6}"/>
              </a:ext>
            </a:extLst>
          </p:cNvPr>
          <p:cNvSpPr>
            <a:spLocks noGrp="1"/>
          </p:cNvSpPr>
          <p:nvPr>
            <p:ph type="body" sz="quarter" idx="27"/>
          </p:nvPr>
        </p:nvSpPr>
        <p:spPr bwMode="gray">
          <a:xfrm>
            <a:off x="9660829" y="3428345"/>
            <a:ext cx="828000" cy="1008063"/>
          </a:xfrm>
        </p:spPr>
        <p:txBody>
          <a:bodyPr/>
          <a:lstStyle/>
          <a:p>
            <a:r>
              <a:rPr lang="de-DE" dirty="0"/>
              <a:t>Seite XX</a:t>
            </a:r>
          </a:p>
        </p:txBody>
      </p:sp>
      <p:sp>
        <p:nvSpPr>
          <p:cNvPr id="19" name="Textplatzhalter 18">
            <a:extLst>
              <a:ext uri="{FF2B5EF4-FFF2-40B4-BE49-F238E27FC236}">
                <a16:creationId xmlns:a16="http://schemas.microsoft.com/office/drawing/2014/main" id="{DDCDF9DF-821F-41C6-B13D-858166BB14EA}"/>
              </a:ext>
            </a:extLst>
          </p:cNvPr>
          <p:cNvSpPr>
            <a:spLocks noGrp="1"/>
          </p:cNvSpPr>
          <p:nvPr>
            <p:ph type="body" sz="quarter" idx="28"/>
          </p:nvPr>
        </p:nvSpPr>
        <p:spPr bwMode="gray">
          <a:xfrm>
            <a:off x="5807968" y="4869288"/>
            <a:ext cx="1152000" cy="1152000"/>
          </a:xfrm>
        </p:spPr>
        <p:txBody>
          <a:bodyPr/>
          <a:lstStyle/>
          <a:p>
            <a:r>
              <a:rPr lang="de-DE" dirty="0"/>
              <a:t>6</a:t>
            </a:r>
          </a:p>
        </p:txBody>
      </p:sp>
      <p:sp>
        <p:nvSpPr>
          <p:cNvPr id="20" name="Textplatzhalter 19">
            <a:extLst>
              <a:ext uri="{FF2B5EF4-FFF2-40B4-BE49-F238E27FC236}">
                <a16:creationId xmlns:a16="http://schemas.microsoft.com/office/drawing/2014/main" id="{652CFDB9-F182-490F-A878-3112B82616D7}"/>
              </a:ext>
            </a:extLst>
          </p:cNvPr>
          <p:cNvSpPr>
            <a:spLocks noGrp="1"/>
          </p:cNvSpPr>
          <p:nvPr>
            <p:ph type="body" sz="quarter" idx="29"/>
          </p:nvPr>
        </p:nvSpPr>
        <p:spPr bwMode="gray">
          <a:xfrm>
            <a:off x="7032268" y="4941257"/>
            <a:ext cx="2592388" cy="1008063"/>
          </a:xfrm>
        </p:spPr>
        <p:txBody>
          <a:bodyPr/>
          <a:lstStyle/>
          <a:p>
            <a:pPr lvl="0"/>
            <a:r>
              <a:rPr lang="de-DE" dirty="0"/>
              <a:t>Platzhalter für einen </a:t>
            </a:r>
            <a:r>
              <a:rPr lang="de-DE" dirty="0" err="1"/>
              <a:t>Agendapunkt</a:t>
            </a:r>
            <a:endParaRPr lang="de-DE" dirty="0"/>
          </a:p>
        </p:txBody>
      </p:sp>
      <p:sp>
        <p:nvSpPr>
          <p:cNvPr id="21" name="Textplatzhalter 20">
            <a:extLst>
              <a:ext uri="{FF2B5EF4-FFF2-40B4-BE49-F238E27FC236}">
                <a16:creationId xmlns:a16="http://schemas.microsoft.com/office/drawing/2014/main" id="{65921E1D-ADA5-4FD8-87D0-501963D626BD}"/>
              </a:ext>
            </a:extLst>
          </p:cNvPr>
          <p:cNvSpPr>
            <a:spLocks noGrp="1"/>
          </p:cNvSpPr>
          <p:nvPr>
            <p:ph type="body" sz="quarter" idx="30"/>
          </p:nvPr>
        </p:nvSpPr>
        <p:spPr bwMode="gray">
          <a:xfrm>
            <a:off x="9660829" y="4940577"/>
            <a:ext cx="828000" cy="1008063"/>
          </a:xfrm>
        </p:spPr>
        <p:txBody>
          <a:bodyPr/>
          <a:lstStyle/>
          <a:p>
            <a:r>
              <a:rPr lang="de-DE" dirty="0"/>
              <a:t>Seite XX</a:t>
            </a:r>
          </a:p>
        </p:txBody>
      </p:sp>
      <p:sp>
        <p:nvSpPr>
          <p:cNvPr id="59" name="Textplatzhalter 58">
            <a:extLst>
              <a:ext uri="{FF2B5EF4-FFF2-40B4-BE49-F238E27FC236}">
                <a16:creationId xmlns:a16="http://schemas.microsoft.com/office/drawing/2014/main" id="{2B14F00B-34EC-47C1-B80F-58D12E1F8C0F}"/>
              </a:ext>
            </a:extLst>
          </p:cNvPr>
          <p:cNvSpPr>
            <a:spLocks noGrp="1"/>
          </p:cNvSpPr>
          <p:nvPr>
            <p:ph type="body" sz="quarter" idx="31"/>
          </p:nvPr>
        </p:nvSpPr>
        <p:spPr bwMode="gray"/>
        <p:txBody>
          <a:bodyPr/>
          <a:lstStyle/>
          <a:p>
            <a:endParaRPr lang="de-DE" dirty="0"/>
          </a:p>
        </p:txBody>
      </p:sp>
      <p:sp>
        <p:nvSpPr>
          <p:cNvPr id="60" name="Textplatzhalter 59">
            <a:extLst>
              <a:ext uri="{FF2B5EF4-FFF2-40B4-BE49-F238E27FC236}">
                <a16:creationId xmlns:a16="http://schemas.microsoft.com/office/drawing/2014/main" id="{5873997E-DDED-49A1-82E4-27CB0B75C473}"/>
              </a:ext>
            </a:extLst>
          </p:cNvPr>
          <p:cNvSpPr>
            <a:spLocks noGrp="1"/>
          </p:cNvSpPr>
          <p:nvPr>
            <p:ph type="body" sz="quarter" idx="32"/>
          </p:nvPr>
        </p:nvSpPr>
        <p:spPr bwMode="gray"/>
        <p:txBody>
          <a:bodyPr/>
          <a:lstStyle/>
          <a:p>
            <a:endParaRPr lang="de-DE" dirty="0"/>
          </a:p>
        </p:txBody>
      </p:sp>
      <p:sp>
        <p:nvSpPr>
          <p:cNvPr id="61" name="Textplatzhalter 60">
            <a:extLst>
              <a:ext uri="{FF2B5EF4-FFF2-40B4-BE49-F238E27FC236}">
                <a16:creationId xmlns:a16="http://schemas.microsoft.com/office/drawing/2014/main" id="{B48FBB86-1115-4FD2-8E37-1DD3090E0BD6}"/>
              </a:ext>
            </a:extLst>
          </p:cNvPr>
          <p:cNvSpPr>
            <a:spLocks noGrp="1"/>
          </p:cNvSpPr>
          <p:nvPr>
            <p:ph type="body" sz="quarter" idx="33"/>
          </p:nvPr>
        </p:nvSpPr>
        <p:spPr bwMode="gray"/>
        <p:txBody>
          <a:bodyPr/>
          <a:lstStyle/>
          <a:p>
            <a:endParaRPr lang="de-DE" dirty="0"/>
          </a:p>
        </p:txBody>
      </p:sp>
      <p:sp>
        <p:nvSpPr>
          <p:cNvPr id="62" name="Textplatzhalter 61">
            <a:extLst>
              <a:ext uri="{FF2B5EF4-FFF2-40B4-BE49-F238E27FC236}">
                <a16:creationId xmlns:a16="http://schemas.microsoft.com/office/drawing/2014/main" id="{58029BFC-50BD-496B-BDAC-1AC315C13554}"/>
              </a:ext>
            </a:extLst>
          </p:cNvPr>
          <p:cNvSpPr>
            <a:spLocks noGrp="1"/>
          </p:cNvSpPr>
          <p:nvPr>
            <p:ph type="body" sz="quarter" idx="34"/>
          </p:nvPr>
        </p:nvSpPr>
        <p:spPr bwMode="gray"/>
        <p:txBody>
          <a:bodyPr/>
          <a:lstStyle/>
          <a:p>
            <a:endParaRPr lang="de-DE" dirty="0"/>
          </a:p>
        </p:txBody>
      </p:sp>
      <p:sp>
        <p:nvSpPr>
          <p:cNvPr id="63" name="Textplatzhalter 62">
            <a:extLst>
              <a:ext uri="{FF2B5EF4-FFF2-40B4-BE49-F238E27FC236}">
                <a16:creationId xmlns:a16="http://schemas.microsoft.com/office/drawing/2014/main" id="{59D7FEB1-2FA9-477F-89A4-BC599105082B}"/>
              </a:ext>
            </a:extLst>
          </p:cNvPr>
          <p:cNvSpPr>
            <a:spLocks noGrp="1"/>
          </p:cNvSpPr>
          <p:nvPr>
            <p:ph type="body" sz="quarter" idx="35"/>
          </p:nvPr>
        </p:nvSpPr>
        <p:spPr bwMode="gray"/>
        <p:txBody>
          <a:bodyPr/>
          <a:lstStyle/>
          <a:p>
            <a:endParaRPr lang="de-DE" dirty="0"/>
          </a:p>
        </p:txBody>
      </p:sp>
      <p:sp>
        <p:nvSpPr>
          <p:cNvPr id="64" name="Textplatzhalter 63">
            <a:extLst>
              <a:ext uri="{FF2B5EF4-FFF2-40B4-BE49-F238E27FC236}">
                <a16:creationId xmlns:a16="http://schemas.microsoft.com/office/drawing/2014/main" id="{8E6CA89F-7603-445B-9365-F6704A72172C}"/>
              </a:ext>
            </a:extLst>
          </p:cNvPr>
          <p:cNvSpPr>
            <a:spLocks noGrp="1"/>
          </p:cNvSpPr>
          <p:nvPr>
            <p:ph type="body" sz="quarter" idx="36"/>
          </p:nvPr>
        </p:nvSpPr>
        <p:spPr bwMode="gray"/>
        <p:txBody>
          <a:bodyPr/>
          <a:lstStyle/>
          <a:p>
            <a:endParaRPr lang="de-DE" dirty="0"/>
          </a:p>
        </p:txBody>
      </p:sp>
      <p:sp>
        <p:nvSpPr>
          <p:cNvPr id="65" name="Textplatzhalter 64">
            <a:extLst>
              <a:ext uri="{FF2B5EF4-FFF2-40B4-BE49-F238E27FC236}">
                <a16:creationId xmlns:a16="http://schemas.microsoft.com/office/drawing/2014/main" id="{CBB26094-FC72-45BF-8287-D6C46C6B1FA1}"/>
              </a:ext>
            </a:extLst>
          </p:cNvPr>
          <p:cNvSpPr>
            <a:spLocks noGrp="1"/>
          </p:cNvSpPr>
          <p:nvPr>
            <p:ph type="body" sz="quarter" idx="37"/>
          </p:nvPr>
        </p:nvSpPr>
        <p:spPr bwMode="gray"/>
        <p:txBody>
          <a:bodyPr/>
          <a:lstStyle/>
          <a:p>
            <a:endParaRPr lang="de-DE" dirty="0"/>
          </a:p>
        </p:txBody>
      </p:sp>
      <p:sp>
        <p:nvSpPr>
          <p:cNvPr id="66" name="Textplatzhalter 65">
            <a:extLst>
              <a:ext uri="{FF2B5EF4-FFF2-40B4-BE49-F238E27FC236}">
                <a16:creationId xmlns:a16="http://schemas.microsoft.com/office/drawing/2014/main" id="{0450BAEC-2603-4DFA-95A9-4C0D5FA9DED1}"/>
              </a:ext>
            </a:extLst>
          </p:cNvPr>
          <p:cNvSpPr>
            <a:spLocks noGrp="1"/>
          </p:cNvSpPr>
          <p:nvPr>
            <p:ph type="body" sz="quarter" idx="38"/>
          </p:nvPr>
        </p:nvSpPr>
        <p:spPr bwMode="gray"/>
        <p:txBody>
          <a:bodyPr/>
          <a:lstStyle/>
          <a:p>
            <a:endParaRPr lang="de-DE" dirty="0"/>
          </a:p>
        </p:txBody>
      </p:sp>
      <p:sp>
        <p:nvSpPr>
          <p:cNvPr id="67" name="Textplatzhalter 66">
            <a:extLst>
              <a:ext uri="{FF2B5EF4-FFF2-40B4-BE49-F238E27FC236}">
                <a16:creationId xmlns:a16="http://schemas.microsoft.com/office/drawing/2014/main" id="{2F277DAD-AE14-42CD-A445-93108602A0B3}"/>
              </a:ext>
            </a:extLst>
          </p:cNvPr>
          <p:cNvSpPr>
            <a:spLocks noGrp="1"/>
          </p:cNvSpPr>
          <p:nvPr>
            <p:ph type="body" sz="quarter" idx="39"/>
          </p:nvPr>
        </p:nvSpPr>
        <p:spPr bwMode="gray"/>
        <p:txBody>
          <a:bodyPr/>
          <a:lstStyle/>
          <a:p>
            <a:endParaRPr lang="de-DE" dirty="0"/>
          </a:p>
        </p:txBody>
      </p:sp>
      <p:sp>
        <p:nvSpPr>
          <p:cNvPr id="68" name="Textplatzhalter 67">
            <a:extLst>
              <a:ext uri="{FF2B5EF4-FFF2-40B4-BE49-F238E27FC236}">
                <a16:creationId xmlns:a16="http://schemas.microsoft.com/office/drawing/2014/main" id="{42FBE3BA-9D34-47DA-9AD2-5C51334926F5}"/>
              </a:ext>
            </a:extLst>
          </p:cNvPr>
          <p:cNvSpPr>
            <a:spLocks noGrp="1"/>
          </p:cNvSpPr>
          <p:nvPr>
            <p:ph type="body" sz="quarter" idx="40"/>
          </p:nvPr>
        </p:nvSpPr>
        <p:spPr bwMode="gray"/>
        <p:txBody>
          <a:bodyPr/>
          <a:lstStyle/>
          <a:p>
            <a:endParaRPr lang="de-DE" dirty="0"/>
          </a:p>
        </p:txBody>
      </p:sp>
      <p:sp>
        <p:nvSpPr>
          <p:cNvPr id="69" name="Textplatzhalter 68">
            <a:extLst>
              <a:ext uri="{FF2B5EF4-FFF2-40B4-BE49-F238E27FC236}">
                <a16:creationId xmlns:a16="http://schemas.microsoft.com/office/drawing/2014/main" id="{CE106564-FAC5-428A-8C58-8B5EAB8A6E86}"/>
              </a:ext>
            </a:extLst>
          </p:cNvPr>
          <p:cNvSpPr>
            <a:spLocks noGrp="1"/>
          </p:cNvSpPr>
          <p:nvPr>
            <p:ph type="body" sz="quarter" idx="41"/>
          </p:nvPr>
        </p:nvSpPr>
        <p:spPr bwMode="gray"/>
        <p:txBody>
          <a:bodyPr/>
          <a:lstStyle/>
          <a:p>
            <a:endParaRPr lang="de-DE" dirty="0"/>
          </a:p>
        </p:txBody>
      </p:sp>
      <p:sp>
        <p:nvSpPr>
          <p:cNvPr id="70" name="Textplatzhalter 69">
            <a:extLst>
              <a:ext uri="{FF2B5EF4-FFF2-40B4-BE49-F238E27FC236}">
                <a16:creationId xmlns:a16="http://schemas.microsoft.com/office/drawing/2014/main" id="{9D04A2F8-1FA9-4602-8A62-3DBD46F4C13A}"/>
              </a:ext>
            </a:extLst>
          </p:cNvPr>
          <p:cNvSpPr>
            <a:spLocks noGrp="1"/>
          </p:cNvSpPr>
          <p:nvPr>
            <p:ph type="body" sz="quarter" idx="42"/>
          </p:nvPr>
        </p:nvSpPr>
        <p:spPr bwMode="gray"/>
        <p:txBody>
          <a:bodyPr/>
          <a:lstStyle/>
          <a:p>
            <a:endParaRPr lang="de-DE" dirty="0"/>
          </a:p>
        </p:txBody>
      </p:sp>
      <p:sp>
        <p:nvSpPr>
          <p:cNvPr id="2" name="Titel 1">
            <a:extLst>
              <a:ext uri="{FF2B5EF4-FFF2-40B4-BE49-F238E27FC236}">
                <a16:creationId xmlns:a16="http://schemas.microsoft.com/office/drawing/2014/main" id="{69714DE5-D388-47CC-B097-07E7A3D91D99}"/>
              </a:ext>
            </a:extLst>
          </p:cNvPr>
          <p:cNvSpPr>
            <a:spLocks noGrp="1"/>
          </p:cNvSpPr>
          <p:nvPr>
            <p:ph type="title"/>
          </p:nvPr>
        </p:nvSpPr>
        <p:spPr bwMode="gray">
          <a:xfrm>
            <a:off x="695363" y="908373"/>
            <a:ext cx="9792000" cy="409343"/>
          </a:xfrm>
        </p:spPr>
        <p:txBody>
          <a:bodyPr/>
          <a:lstStyle/>
          <a:p>
            <a:r>
              <a:rPr lang="de-DE" dirty="0"/>
              <a:t>Agenda</a:t>
            </a:r>
          </a:p>
        </p:txBody>
      </p:sp>
      <p:sp>
        <p:nvSpPr>
          <p:cNvPr id="3" name="Fußzeilenplatzhalter 2">
            <a:extLst>
              <a:ext uri="{FF2B5EF4-FFF2-40B4-BE49-F238E27FC236}">
                <a16:creationId xmlns:a16="http://schemas.microsoft.com/office/drawing/2014/main" id="{ED47934F-3BE3-436E-9246-55B938E48CF3}"/>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22" name="Foliennummernplatzhalter 21">
            <a:extLst>
              <a:ext uri="{FF2B5EF4-FFF2-40B4-BE49-F238E27FC236}">
                <a16:creationId xmlns:a16="http://schemas.microsoft.com/office/drawing/2014/main" id="{B6379ECB-67A9-4391-865C-0251CEB9080F}"/>
              </a:ext>
            </a:extLst>
          </p:cNvPr>
          <p:cNvSpPr>
            <a:spLocks noGrp="1"/>
          </p:cNvSpPr>
          <p:nvPr>
            <p:ph type="sldNum" sz="quarter" idx="11"/>
          </p:nvPr>
        </p:nvSpPr>
        <p:spPr bwMode="gray"/>
        <p:txBody>
          <a:bodyPr/>
          <a:lstStyle/>
          <a:p>
            <a:fld id="{1925EFE5-409A-4263-AA86-E37B8055B6A0}" type="slidenum">
              <a:rPr lang="de-DE" smtClean="0"/>
              <a:pPr/>
              <a:t>10</a:t>
            </a:fld>
            <a:endParaRPr lang="de-DE" dirty="0"/>
          </a:p>
        </p:txBody>
      </p:sp>
    </p:spTree>
    <p:extLst>
      <p:ext uri="{BB962C8B-B14F-4D97-AF65-F5344CB8AC3E}">
        <p14:creationId xmlns:p14="http://schemas.microsoft.com/office/powerpoint/2010/main" val="242229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kt 33" hidden="1">
            <a:extLst>
              <a:ext uri="{FF2B5EF4-FFF2-40B4-BE49-F238E27FC236}">
                <a16:creationId xmlns:a16="http://schemas.microsoft.com/office/drawing/2014/main" id="{2C67F71C-AD12-478C-98DE-F4346EDB7F52}"/>
              </a:ext>
            </a:extLst>
          </p:cNvPr>
          <p:cNvGraphicFramePr>
            <a:graphicFrameLocks noChangeAspect="1"/>
          </p:cNvGraphicFramePr>
          <p:nvPr>
            <p:custDataLst>
              <p:tags r:id="rId2"/>
            </p:custDataLst>
            <p:extLst>
              <p:ext uri="{D42A27DB-BD31-4B8C-83A1-F6EECF244321}">
                <p14:modId xmlns:p14="http://schemas.microsoft.com/office/powerpoint/2010/main" val="2789520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47" name="think-cell Folie" r:id="rId4" imgW="344" imgH="345" progId="TCLayout.ActiveDocument.1">
                  <p:embed/>
                </p:oleObj>
              </mc:Choice>
              <mc:Fallback>
                <p:oleObj name="think-cell Folie" r:id="rId4" imgW="344" imgH="345" progId="TCLayout.ActiveDocument.1">
                  <p:embed/>
                  <p:pic>
                    <p:nvPicPr>
                      <p:cNvPr id="34" name="Objekt 33" hidden="1">
                        <a:extLst>
                          <a:ext uri="{FF2B5EF4-FFF2-40B4-BE49-F238E27FC236}">
                            <a16:creationId xmlns:a16="http://schemas.microsoft.com/office/drawing/2014/main" id="{2C67F71C-AD12-478C-98DE-F4346EDB7F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DB245631-31C0-42B7-AEA2-DE79E82BED51}"/>
              </a:ext>
            </a:extLst>
          </p:cNvPr>
          <p:cNvSpPr>
            <a:spLocks noGrp="1"/>
          </p:cNvSpPr>
          <p:nvPr>
            <p:ph type="body" sz="quarter" idx="13"/>
          </p:nvPr>
        </p:nvSpPr>
        <p:spPr bwMode="gray">
          <a:xfrm>
            <a:off x="335360" y="1844824"/>
            <a:ext cx="1152000" cy="1152000"/>
          </a:xfrm>
          <a:solidFill>
            <a:schemeClr val="accent1"/>
          </a:solidFill>
        </p:spPr>
        <p:txBody>
          <a:bodyPr/>
          <a:lstStyle/>
          <a:p>
            <a:r>
              <a:rPr lang="de-DE" dirty="0"/>
              <a:t>1</a:t>
            </a:r>
          </a:p>
        </p:txBody>
      </p:sp>
      <p:sp>
        <p:nvSpPr>
          <p:cNvPr id="5" name="Textplatzhalter 4">
            <a:extLst>
              <a:ext uri="{FF2B5EF4-FFF2-40B4-BE49-F238E27FC236}">
                <a16:creationId xmlns:a16="http://schemas.microsoft.com/office/drawing/2014/main" id="{DC61F844-A444-4716-857B-68CF478164B1}"/>
              </a:ext>
            </a:extLst>
          </p:cNvPr>
          <p:cNvSpPr>
            <a:spLocks noGrp="1"/>
          </p:cNvSpPr>
          <p:nvPr>
            <p:ph type="body" sz="quarter" idx="14"/>
          </p:nvPr>
        </p:nvSpPr>
        <p:spPr bwMode="gray">
          <a:xfrm>
            <a:off x="1559660" y="1916793"/>
            <a:ext cx="2592388" cy="1008063"/>
          </a:xfrm>
        </p:spPr>
        <p:txBody>
          <a:bodyPr/>
          <a:lstStyle/>
          <a:p>
            <a:pPr lvl="0"/>
            <a:r>
              <a:rPr lang="de-DE" dirty="0"/>
              <a:t>Platzhalter für einen </a:t>
            </a:r>
            <a:r>
              <a:rPr lang="de-DE" dirty="0" err="1"/>
              <a:t>Agendapunkt</a:t>
            </a:r>
            <a:endParaRPr lang="de-DE" dirty="0"/>
          </a:p>
        </p:txBody>
      </p:sp>
      <p:sp>
        <p:nvSpPr>
          <p:cNvPr id="6" name="Textplatzhalter 5">
            <a:extLst>
              <a:ext uri="{FF2B5EF4-FFF2-40B4-BE49-F238E27FC236}">
                <a16:creationId xmlns:a16="http://schemas.microsoft.com/office/drawing/2014/main" id="{649F24BA-4CD3-4510-BC4F-4B621800A1E6}"/>
              </a:ext>
            </a:extLst>
          </p:cNvPr>
          <p:cNvSpPr>
            <a:spLocks noGrp="1"/>
          </p:cNvSpPr>
          <p:nvPr>
            <p:ph type="body" sz="quarter" idx="15"/>
          </p:nvPr>
        </p:nvSpPr>
        <p:spPr bwMode="gray">
          <a:xfrm>
            <a:off x="4188221" y="1916113"/>
            <a:ext cx="828000" cy="1008063"/>
          </a:xfrm>
        </p:spPr>
        <p:txBody>
          <a:bodyPr/>
          <a:lstStyle/>
          <a:p>
            <a:r>
              <a:rPr lang="de-DE" dirty="0"/>
              <a:t>Seite XX</a:t>
            </a:r>
          </a:p>
        </p:txBody>
      </p:sp>
      <p:sp>
        <p:nvSpPr>
          <p:cNvPr id="7" name="Textplatzhalter 6">
            <a:extLst>
              <a:ext uri="{FF2B5EF4-FFF2-40B4-BE49-F238E27FC236}">
                <a16:creationId xmlns:a16="http://schemas.microsoft.com/office/drawing/2014/main" id="{B94E5DC6-2BFB-483D-87D8-89669E1A503D}"/>
              </a:ext>
            </a:extLst>
          </p:cNvPr>
          <p:cNvSpPr>
            <a:spLocks noGrp="1"/>
          </p:cNvSpPr>
          <p:nvPr>
            <p:ph type="body" sz="quarter" idx="16"/>
          </p:nvPr>
        </p:nvSpPr>
        <p:spPr bwMode="gray">
          <a:xfrm>
            <a:off x="335360" y="3357056"/>
            <a:ext cx="1152000" cy="1152000"/>
          </a:xfrm>
        </p:spPr>
        <p:txBody>
          <a:bodyPr/>
          <a:lstStyle/>
          <a:p>
            <a:r>
              <a:rPr lang="de-DE" dirty="0"/>
              <a:t>2</a:t>
            </a:r>
          </a:p>
        </p:txBody>
      </p:sp>
      <p:sp>
        <p:nvSpPr>
          <p:cNvPr id="8" name="Textplatzhalter 7">
            <a:extLst>
              <a:ext uri="{FF2B5EF4-FFF2-40B4-BE49-F238E27FC236}">
                <a16:creationId xmlns:a16="http://schemas.microsoft.com/office/drawing/2014/main" id="{906793D4-ADF8-4E22-953E-1F7713D8E629}"/>
              </a:ext>
            </a:extLst>
          </p:cNvPr>
          <p:cNvSpPr>
            <a:spLocks noGrp="1"/>
          </p:cNvSpPr>
          <p:nvPr>
            <p:ph type="body" sz="quarter" idx="17"/>
          </p:nvPr>
        </p:nvSpPr>
        <p:spPr bwMode="gray">
          <a:xfrm>
            <a:off x="1559660" y="3429025"/>
            <a:ext cx="2592388" cy="1008063"/>
          </a:xfrm>
        </p:spPr>
        <p:txBody>
          <a:bodyPr/>
          <a:lstStyle/>
          <a:p>
            <a:pPr lvl="0"/>
            <a:r>
              <a:rPr lang="de-DE" dirty="0"/>
              <a:t>Platzhalter für einen </a:t>
            </a:r>
            <a:r>
              <a:rPr lang="de-DE" dirty="0" err="1"/>
              <a:t>Agendapunkt</a:t>
            </a:r>
            <a:endParaRPr lang="de-DE" dirty="0"/>
          </a:p>
        </p:txBody>
      </p:sp>
      <p:sp>
        <p:nvSpPr>
          <p:cNvPr id="9" name="Textplatzhalter 8">
            <a:extLst>
              <a:ext uri="{FF2B5EF4-FFF2-40B4-BE49-F238E27FC236}">
                <a16:creationId xmlns:a16="http://schemas.microsoft.com/office/drawing/2014/main" id="{FDB4E22C-CF68-4F9E-BEC6-190F2F3DB8BE}"/>
              </a:ext>
            </a:extLst>
          </p:cNvPr>
          <p:cNvSpPr>
            <a:spLocks noGrp="1"/>
          </p:cNvSpPr>
          <p:nvPr>
            <p:ph type="body" sz="quarter" idx="18"/>
          </p:nvPr>
        </p:nvSpPr>
        <p:spPr bwMode="gray">
          <a:xfrm>
            <a:off x="4188221" y="3428345"/>
            <a:ext cx="828000" cy="1008063"/>
          </a:xfrm>
        </p:spPr>
        <p:txBody>
          <a:bodyPr/>
          <a:lstStyle/>
          <a:p>
            <a:r>
              <a:rPr lang="de-DE" dirty="0"/>
              <a:t>Seite XX</a:t>
            </a:r>
          </a:p>
        </p:txBody>
      </p:sp>
      <p:sp>
        <p:nvSpPr>
          <p:cNvPr id="10" name="Textplatzhalter 9">
            <a:extLst>
              <a:ext uri="{FF2B5EF4-FFF2-40B4-BE49-F238E27FC236}">
                <a16:creationId xmlns:a16="http://schemas.microsoft.com/office/drawing/2014/main" id="{5CFD8829-35B1-40FC-BA18-CE4134C939F7}"/>
              </a:ext>
            </a:extLst>
          </p:cNvPr>
          <p:cNvSpPr>
            <a:spLocks noGrp="1"/>
          </p:cNvSpPr>
          <p:nvPr>
            <p:ph type="body" sz="quarter" idx="19"/>
          </p:nvPr>
        </p:nvSpPr>
        <p:spPr bwMode="gray">
          <a:xfrm>
            <a:off x="335360" y="4869288"/>
            <a:ext cx="1152000" cy="1152000"/>
          </a:xfrm>
        </p:spPr>
        <p:txBody>
          <a:bodyPr/>
          <a:lstStyle/>
          <a:p>
            <a:r>
              <a:rPr lang="de-DE" dirty="0"/>
              <a:t>3</a:t>
            </a:r>
          </a:p>
        </p:txBody>
      </p:sp>
      <p:sp>
        <p:nvSpPr>
          <p:cNvPr id="11" name="Textplatzhalter 10">
            <a:extLst>
              <a:ext uri="{FF2B5EF4-FFF2-40B4-BE49-F238E27FC236}">
                <a16:creationId xmlns:a16="http://schemas.microsoft.com/office/drawing/2014/main" id="{A676EEFB-15D3-4242-8ACC-269785BCB7CE}"/>
              </a:ext>
            </a:extLst>
          </p:cNvPr>
          <p:cNvSpPr>
            <a:spLocks noGrp="1"/>
          </p:cNvSpPr>
          <p:nvPr>
            <p:ph type="body" sz="quarter" idx="20"/>
          </p:nvPr>
        </p:nvSpPr>
        <p:spPr bwMode="gray">
          <a:xfrm>
            <a:off x="1559660" y="4941257"/>
            <a:ext cx="2592388" cy="1008063"/>
          </a:xfrm>
        </p:spPr>
        <p:txBody>
          <a:bodyPr/>
          <a:lstStyle/>
          <a:p>
            <a:pPr lvl="0"/>
            <a:r>
              <a:rPr lang="de-DE" dirty="0"/>
              <a:t>Platzhalter für einen </a:t>
            </a:r>
            <a:r>
              <a:rPr lang="de-DE" dirty="0" err="1"/>
              <a:t>Agendapunkt</a:t>
            </a:r>
            <a:endParaRPr lang="de-DE" dirty="0"/>
          </a:p>
        </p:txBody>
      </p:sp>
      <p:sp>
        <p:nvSpPr>
          <p:cNvPr id="12" name="Textplatzhalter 11">
            <a:extLst>
              <a:ext uri="{FF2B5EF4-FFF2-40B4-BE49-F238E27FC236}">
                <a16:creationId xmlns:a16="http://schemas.microsoft.com/office/drawing/2014/main" id="{89990F48-9499-4F7C-ABBB-FD1C156F25EA}"/>
              </a:ext>
            </a:extLst>
          </p:cNvPr>
          <p:cNvSpPr>
            <a:spLocks noGrp="1"/>
          </p:cNvSpPr>
          <p:nvPr>
            <p:ph type="body" sz="quarter" idx="21"/>
          </p:nvPr>
        </p:nvSpPr>
        <p:spPr bwMode="gray">
          <a:xfrm>
            <a:off x="4188221" y="4940577"/>
            <a:ext cx="828000" cy="1008063"/>
          </a:xfrm>
        </p:spPr>
        <p:txBody>
          <a:bodyPr/>
          <a:lstStyle/>
          <a:p>
            <a:r>
              <a:rPr lang="de-DE" dirty="0"/>
              <a:t>Seite XX</a:t>
            </a:r>
          </a:p>
        </p:txBody>
      </p:sp>
      <p:sp>
        <p:nvSpPr>
          <p:cNvPr id="13" name="Textplatzhalter 12">
            <a:extLst>
              <a:ext uri="{FF2B5EF4-FFF2-40B4-BE49-F238E27FC236}">
                <a16:creationId xmlns:a16="http://schemas.microsoft.com/office/drawing/2014/main" id="{ECC1A19B-B67F-460B-89BF-6B6A42A8CB34}"/>
              </a:ext>
            </a:extLst>
          </p:cNvPr>
          <p:cNvSpPr>
            <a:spLocks noGrp="1"/>
          </p:cNvSpPr>
          <p:nvPr>
            <p:ph type="body" sz="quarter" idx="22"/>
          </p:nvPr>
        </p:nvSpPr>
        <p:spPr bwMode="gray">
          <a:xfrm>
            <a:off x="5807968" y="1844824"/>
            <a:ext cx="1152000" cy="1152000"/>
          </a:xfrm>
        </p:spPr>
        <p:txBody>
          <a:bodyPr/>
          <a:lstStyle/>
          <a:p>
            <a:r>
              <a:rPr lang="de-DE" dirty="0"/>
              <a:t>4</a:t>
            </a:r>
          </a:p>
        </p:txBody>
      </p:sp>
      <p:sp>
        <p:nvSpPr>
          <p:cNvPr id="14" name="Textplatzhalter 13">
            <a:extLst>
              <a:ext uri="{FF2B5EF4-FFF2-40B4-BE49-F238E27FC236}">
                <a16:creationId xmlns:a16="http://schemas.microsoft.com/office/drawing/2014/main" id="{5EAB9947-E8F5-4E8A-AEC7-54E04A1B52A0}"/>
              </a:ext>
            </a:extLst>
          </p:cNvPr>
          <p:cNvSpPr>
            <a:spLocks noGrp="1"/>
          </p:cNvSpPr>
          <p:nvPr>
            <p:ph type="body" sz="quarter" idx="23"/>
          </p:nvPr>
        </p:nvSpPr>
        <p:spPr bwMode="gray">
          <a:xfrm>
            <a:off x="7032268" y="1916793"/>
            <a:ext cx="2592388" cy="1008063"/>
          </a:xfrm>
        </p:spPr>
        <p:txBody>
          <a:bodyPr/>
          <a:lstStyle/>
          <a:p>
            <a:pPr lvl="0"/>
            <a:r>
              <a:rPr lang="de-DE" dirty="0"/>
              <a:t>Platzhalter für einen </a:t>
            </a:r>
            <a:r>
              <a:rPr lang="de-DE" dirty="0" err="1"/>
              <a:t>Agendapunkt</a:t>
            </a:r>
            <a:endParaRPr lang="de-DE" dirty="0"/>
          </a:p>
        </p:txBody>
      </p:sp>
      <p:sp>
        <p:nvSpPr>
          <p:cNvPr id="15" name="Textplatzhalter 14">
            <a:extLst>
              <a:ext uri="{FF2B5EF4-FFF2-40B4-BE49-F238E27FC236}">
                <a16:creationId xmlns:a16="http://schemas.microsoft.com/office/drawing/2014/main" id="{463B4D31-3AB2-4434-9E81-9308D0BB861B}"/>
              </a:ext>
            </a:extLst>
          </p:cNvPr>
          <p:cNvSpPr>
            <a:spLocks noGrp="1"/>
          </p:cNvSpPr>
          <p:nvPr>
            <p:ph type="body" sz="quarter" idx="24"/>
          </p:nvPr>
        </p:nvSpPr>
        <p:spPr bwMode="gray">
          <a:xfrm>
            <a:off x="9660829" y="1916113"/>
            <a:ext cx="828000" cy="1008063"/>
          </a:xfrm>
        </p:spPr>
        <p:txBody>
          <a:bodyPr/>
          <a:lstStyle/>
          <a:p>
            <a:r>
              <a:rPr lang="de-DE" dirty="0"/>
              <a:t>Seite XX</a:t>
            </a:r>
          </a:p>
        </p:txBody>
      </p:sp>
      <p:sp>
        <p:nvSpPr>
          <p:cNvPr id="16" name="Textplatzhalter 15">
            <a:extLst>
              <a:ext uri="{FF2B5EF4-FFF2-40B4-BE49-F238E27FC236}">
                <a16:creationId xmlns:a16="http://schemas.microsoft.com/office/drawing/2014/main" id="{3BF21FEC-B20D-4022-ABFF-2984F2FF08E8}"/>
              </a:ext>
            </a:extLst>
          </p:cNvPr>
          <p:cNvSpPr>
            <a:spLocks noGrp="1"/>
          </p:cNvSpPr>
          <p:nvPr>
            <p:ph type="body" sz="quarter" idx="25"/>
          </p:nvPr>
        </p:nvSpPr>
        <p:spPr bwMode="gray">
          <a:xfrm>
            <a:off x="5807968" y="3357056"/>
            <a:ext cx="1152000" cy="1152000"/>
          </a:xfrm>
        </p:spPr>
        <p:txBody>
          <a:bodyPr/>
          <a:lstStyle/>
          <a:p>
            <a:r>
              <a:rPr lang="de-DE" dirty="0"/>
              <a:t>5</a:t>
            </a:r>
          </a:p>
        </p:txBody>
      </p:sp>
      <p:sp>
        <p:nvSpPr>
          <p:cNvPr id="17" name="Textplatzhalter 16">
            <a:extLst>
              <a:ext uri="{FF2B5EF4-FFF2-40B4-BE49-F238E27FC236}">
                <a16:creationId xmlns:a16="http://schemas.microsoft.com/office/drawing/2014/main" id="{2B3DC6CE-75B8-42F6-A981-253A7D9E405E}"/>
              </a:ext>
            </a:extLst>
          </p:cNvPr>
          <p:cNvSpPr>
            <a:spLocks noGrp="1"/>
          </p:cNvSpPr>
          <p:nvPr>
            <p:ph type="body" sz="quarter" idx="26"/>
          </p:nvPr>
        </p:nvSpPr>
        <p:spPr bwMode="gray">
          <a:xfrm>
            <a:off x="7032268" y="3429025"/>
            <a:ext cx="2592388" cy="1008063"/>
          </a:xfrm>
        </p:spPr>
        <p:txBody>
          <a:bodyPr/>
          <a:lstStyle/>
          <a:p>
            <a:pPr lvl="0"/>
            <a:r>
              <a:rPr lang="de-DE" dirty="0"/>
              <a:t>Platzhalter für einen </a:t>
            </a:r>
            <a:r>
              <a:rPr lang="de-DE" dirty="0" err="1"/>
              <a:t>Agendapunkt</a:t>
            </a:r>
            <a:endParaRPr lang="de-DE" dirty="0"/>
          </a:p>
        </p:txBody>
      </p:sp>
      <p:sp>
        <p:nvSpPr>
          <p:cNvPr id="18" name="Textplatzhalter 17">
            <a:extLst>
              <a:ext uri="{FF2B5EF4-FFF2-40B4-BE49-F238E27FC236}">
                <a16:creationId xmlns:a16="http://schemas.microsoft.com/office/drawing/2014/main" id="{A198C3A3-5BEF-4C16-BBFC-459E072AB0A6}"/>
              </a:ext>
            </a:extLst>
          </p:cNvPr>
          <p:cNvSpPr>
            <a:spLocks noGrp="1"/>
          </p:cNvSpPr>
          <p:nvPr>
            <p:ph type="body" sz="quarter" idx="27"/>
          </p:nvPr>
        </p:nvSpPr>
        <p:spPr bwMode="gray">
          <a:xfrm>
            <a:off x="9660829" y="3428345"/>
            <a:ext cx="828000" cy="1008063"/>
          </a:xfrm>
        </p:spPr>
        <p:txBody>
          <a:bodyPr/>
          <a:lstStyle/>
          <a:p>
            <a:r>
              <a:rPr lang="de-DE" dirty="0"/>
              <a:t>Seite XX</a:t>
            </a:r>
          </a:p>
        </p:txBody>
      </p:sp>
      <p:sp>
        <p:nvSpPr>
          <p:cNvPr id="19" name="Textplatzhalter 18">
            <a:extLst>
              <a:ext uri="{FF2B5EF4-FFF2-40B4-BE49-F238E27FC236}">
                <a16:creationId xmlns:a16="http://schemas.microsoft.com/office/drawing/2014/main" id="{DDCDF9DF-821F-41C6-B13D-858166BB14EA}"/>
              </a:ext>
            </a:extLst>
          </p:cNvPr>
          <p:cNvSpPr>
            <a:spLocks noGrp="1"/>
          </p:cNvSpPr>
          <p:nvPr>
            <p:ph type="body" sz="quarter" idx="28"/>
          </p:nvPr>
        </p:nvSpPr>
        <p:spPr bwMode="gray">
          <a:xfrm>
            <a:off x="5807968" y="4869288"/>
            <a:ext cx="1152000" cy="1152000"/>
          </a:xfrm>
        </p:spPr>
        <p:txBody>
          <a:bodyPr/>
          <a:lstStyle/>
          <a:p>
            <a:r>
              <a:rPr lang="de-DE" dirty="0"/>
              <a:t>6</a:t>
            </a:r>
          </a:p>
        </p:txBody>
      </p:sp>
      <p:sp>
        <p:nvSpPr>
          <p:cNvPr id="20" name="Textplatzhalter 19">
            <a:extLst>
              <a:ext uri="{FF2B5EF4-FFF2-40B4-BE49-F238E27FC236}">
                <a16:creationId xmlns:a16="http://schemas.microsoft.com/office/drawing/2014/main" id="{652CFDB9-F182-490F-A878-3112B82616D7}"/>
              </a:ext>
            </a:extLst>
          </p:cNvPr>
          <p:cNvSpPr>
            <a:spLocks noGrp="1"/>
          </p:cNvSpPr>
          <p:nvPr>
            <p:ph type="body" sz="quarter" idx="29"/>
          </p:nvPr>
        </p:nvSpPr>
        <p:spPr bwMode="gray">
          <a:xfrm>
            <a:off x="7032268" y="4941257"/>
            <a:ext cx="2592388" cy="1008063"/>
          </a:xfrm>
        </p:spPr>
        <p:txBody>
          <a:bodyPr/>
          <a:lstStyle/>
          <a:p>
            <a:pPr lvl="0"/>
            <a:r>
              <a:rPr lang="de-DE" dirty="0"/>
              <a:t>Platzhalter für einen </a:t>
            </a:r>
            <a:r>
              <a:rPr lang="de-DE" dirty="0" err="1"/>
              <a:t>Agendapunkt</a:t>
            </a:r>
            <a:endParaRPr lang="de-DE" dirty="0"/>
          </a:p>
        </p:txBody>
      </p:sp>
      <p:sp>
        <p:nvSpPr>
          <p:cNvPr id="21" name="Textplatzhalter 20">
            <a:extLst>
              <a:ext uri="{FF2B5EF4-FFF2-40B4-BE49-F238E27FC236}">
                <a16:creationId xmlns:a16="http://schemas.microsoft.com/office/drawing/2014/main" id="{65921E1D-ADA5-4FD8-87D0-501963D626BD}"/>
              </a:ext>
            </a:extLst>
          </p:cNvPr>
          <p:cNvSpPr>
            <a:spLocks noGrp="1"/>
          </p:cNvSpPr>
          <p:nvPr>
            <p:ph type="body" sz="quarter" idx="30"/>
          </p:nvPr>
        </p:nvSpPr>
        <p:spPr bwMode="gray">
          <a:xfrm>
            <a:off x="9660829" y="4940577"/>
            <a:ext cx="828000" cy="1008063"/>
          </a:xfrm>
        </p:spPr>
        <p:txBody>
          <a:bodyPr/>
          <a:lstStyle/>
          <a:p>
            <a:r>
              <a:rPr lang="de-DE" dirty="0"/>
              <a:t>Seite XX</a:t>
            </a:r>
          </a:p>
        </p:txBody>
      </p:sp>
      <p:sp>
        <p:nvSpPr>
          <p:cNvPr id="59" name="Textplatzhalter 58">
            <a:extLst>
              <a:ext uri="{FF2B5EF4-FFF2-40B4-BE49-F238E27FC236}">
                <a16:creationId xmlns:a16="http://schemas.microsoft.com/office/drawing/2014/main" id="{645F03BC-43A0-41E5-81CB-EE4ED0CFD206}"/>
              </a:ext>
            </a:extLst>
          </p:cNvPr>
          <p:cNvSpPr>
            <a:spLocks noGrp="1"/>
          </p:cNvSpPr>
          <p:nvPr>
            <p:ph type="body" sz="quarter" idx="31"/>
          </p:nvPr>
        </p:nvSpPr>
        <p:spPr bwMode="gray"/>
        <p:txBody>
          <a:bodyPr/>
          <a:lstStyle/>
          <a:p>
            <a:endParaRPr lang="de-DE" dirty="0"/>
          </a:p>
        </p:txBody>
      </p:sp>
      <p:sp>
        <p:nvSpPr>
          <p:cNvPr id="60" name="Textplatzhalter 59">
            <a:extLst>
              <a:ext uri="{FF2B5EF4-FFF2-40B4-BE49-F238E27FC236}">
                <a16:creationId xmlns:a16="http://schemas.microsoft.com/office/drawing/2014/main" id="{FF8FE234-F8E4-4892-947A-BEC35DE4B21C}"/>
              </a:ext>
            </a:extLst>
          </p:cNvPr>
          <p:cNvSpPr>
            <a:spLocks noGrp="1"/>
          </p:cNvSpPr>
          <p:nvPr>
            <p:ph type="body" sz="quarter" idx="32"/>
          </p:nvPr>
        </p:nvSpPr>
        <p:spPr bwMode="gray"/>
        <p:txBody>
          <a:bodyPr/>
          <a:lstStyle/>
          <a:p>
            <a:endParaRPr lang="de-DE" dirty="0"/>
          </a:p>
        </p:txBody>
      </p:sp>
      <p:sp>
        <p:nvSpPr>
          <p:cNvPr id="61" name="Textplatzhalter 60">
            <a:extLst>
              <a:ext uri="{FF2B5EF4-FFF2-40B4-BE49-F238E27FC236}">
                <a16:creationId xmlns:a16="http://schemas.microsoft.com/office/drawing/2014/main" id="{F612ED35-287C-4C55-BDEC-9BB94D8DBE4B}"/>
              </a:ext>
            </a:extLst>
          </p:cNvPr>
          <p:cNvSpPr>
            <a:spLocks noGrp="1"/>
          </p:cNvSpPr>
          <p:nvPr>
            <p:ph type="body" sz="quarter" idx="33"/>
          </p:nvPr>
        </p:nvSpPr>
        <p:spPr bwMode="gray"/>
        <p:txBody>
          <a:bodyPr/>
          <a:lstStyle/>
          <a:p>
            <a:endParaRPr lang="de-DE" dirty="0"/>
          </a:p>
        </p:txBody>
      </p:sp>
      <p:sp>
        <p:nvSpPr>
          <p:cNvPr id="62" name="Textplatzhalter 61">
            <a:extLst>
              <a:ext uri="{FF2B5EF4-FFF2-40B4-BE49-F238E27FC236}">
                <a16:creationId xmlns:a16="http://schemas.microsoft.com/office/drawing/2014/main" id="{BE021A6A-0193-4C81-8991-F175033BF803}"/>
              </a:ext>
            </a:extLst>
          </p:cNvPr>
          <p:cNvSpPr>
            <a:spLocks noGrp="1"/>
          </p:cNvSpPr>
          <p:nvPr>
            <p:ph type="body" sz="quarter" idx="34"/>
          </p:nvPr>
        </p:nvSpPr>
        <p:spPr bwMode="gray"/>
        <p:txBody>
          <a:bodyPr/>
          <a:lstStyle/>
          <a:p>
            <a:endParaRPr lang="de-DE" dirty="0"/>
          </a:p>
        </p:txBody>
      </p:sp>
      <p:sp>
        <p:nvSpPr>
          <p:cNvPr id="63" name="Textplatzhalter 62">
            <a:extLst>
              <a:ext uri="{FF2B5EF4-FFF2-40B4-BE49-F238E27FC236}">
                <a16:creationId xmlns:a16="http://schemas.microsoft.com/office/drawing/2014/main" id="{7BB8C185-2604-4EC1-A5FB-43BB3D645A37}"/>
              </a:ext>
            </a:extLst>
          </p:cNvPr>
          <p:cNvSpPr>
            <a:spLocks noGrp="1"/>
          </p:cNvSpPr>
          <p:nvPr>
            <p:ph type="body" sz="quarter" idx="35"/>
          </p:nvPr>
        </p:nvSpPr>
        <p:spPr bwMode="gray"/>
        <p:txBody>
          <a:bodyPr/>
          <a:lstStyle/>
          <a:p>
            <a:endParaRPr lang="de-DE" dirty="0"/>
          </a:p>
        </p:txBody>
      </p:sp>
      <p:sp>
        <p:nvSpPr>
          <p:cNvPr id="64" name="Textplatzhalter 63">
            <a:extLst>
              <a:ext uri="{FF2B5EF4-FFF2-40B4-BE49-F238E27FC236}">
                <a16:creationId xmlns:a16="http://schemas.microsoft.com/office/drawing/2014/main" id="{D0B16343-7BB4-4744-8528-64BA331BE909}"/>
              </a:ext>
            </a:extLst>
          </p:cNvPr>
          <p:cNvSpPr>
            <a:spLocks noGrp="1"/>
          </p:cNvSpPr>
          <p:nvPr>
            <p:ph type="body" sz="quarter" idx="36"/>
          </p:nvPr>
        </p:nvSpPr>
        <p:spPr bwMode="gray"/>
        <p:txBody>
          <a:bodyPr/>
          <a:lstStyle/>
          <a:p>
            <a:endParaRPr lang="de-DE" dirty="0"/>
          </a:p>
        </p:txBody>
      </p:sp>
      <p:sp>
        <p:nvSpPr>
          <p:cNvPr id="65" name="Textplatzhalter 64">
            <a:extLst>
              <a:ext uri="{FF2B5EF4-FFF2-40B4-BE49-F238E27FC236}">
                <a16:creationId xmlns:a16="http://schemas.microsoft.com/office/drawing/2014/main" id="{B9C684F7-6320-4306-9634-87CCC84F6E04}"/>
              </a:ext>
            </a:extLst>
          </p:cNvPr>
          <p:cNvSpPr>
            <a:spLocks noGrp="1"/>
          </p:cNvSpPr>
          <p:nvPr>
            <p:ph type="body" sz="quarter" idx="37"/>
          </p:nvPr>
        </p:nvSpPr>
        <p:spPr bwMode="gray"/>
        <p:txBody>
          <a:bodyPr/>
          <a:lstStyle/>
          <a:p>
            <a:endParaRPr lang="de-DE" dirty="0"/>
          </a:p>
        </p:txBody>
      </p:sp>
      <p:sp>
        <p:nvSpPr>
          <p:cNvPr id="66" name="Textplatzhalter 65">
            <a:extLst>
              <a:ext uri="{FF2B5EF4-FFF2-40B4-BE49-F238E27FC236}">
                <a16:creationId xmlns:a16="http://schemas.microsoft.com/office/drawing/2014/main" id="{32F93280-8A3C-4A8E-BDBA-D19D3BE8F93E}"/>
              </a:ext>
            </a:extLst>
          </p:cNvPr>
          <p:cNvSpPr>
            <a:spLocks noGrp="1"/>
          </p:cNvSpPr>
          <p:nvPr>
            <p:ph type="body" sz="quarter" idx="38"/>
          </p:nvPr>
        </p:nvSpPr>
        <p:spPr bwMode="gray"/>
        <p:txBody>
          <a:bodyPr/>
          <a:lstStyle/>
          <a:p>
            <a:endParaRPr lang="de-DE" dirty="0"/>
          </a:p>
        </p:txBody>
      </p:sp>
      <p:sp>
        <p:nvSpPr>
          <p:cNvPr id="67" name="Textplatzhalter 66">
            <a:extLst>
              <a:ext uri="{FF2B5EF4-FFF2-40B4-BE49-F238E27FC236}">
                <a16:creationId xmlns:a16="http://schemas.microsoft.com/office/drawing/2014/main" id="{28DCEAA3-62F2-429C-AB38-764CD96E1D09}"/>
              </a:ext>
            </a:extLst>
          </p:cNvPr>
          <p:cNvSpPr>
            <a:spLocks noGrp="1"/>
          </p:cNvSpPr>
          <p:nvPr>
            <p:ph type="body" sz="quarter" idx="39"/>
          </p:nvPr>
        </p:nvSpPr>
        <p:spPr bwMode="gray"/>
        <p:txBody>
          <a:bodyPr/>
          <a:lstStyle/>
          <a:p>
            <a:endParaRPr lang="de-DE" dirty="0"/>
          </a:p>
        </p:txBody>
      </p:sp>
      <p:sp>
        <p:nvSpPr>
          <p:cNvPr id="68" name="Textplatzhalter 67">
            <a:extLst>
              <a:ext uri="{FF2B5EF4-FFF2-40B4-BE49-F238E27FC236}">
                <a16:creationId xmlns:a16="http://schemas.microsoft.com/office/drawing/2014/main" id="{91A095DD-6FD5-417F-97C8-203410C808E3}"/>
              </a:ext>
            </a:extLst>
          </p:cNvPr>
          <p:cNvSpPr>
            <a:spLocks noGrp="1"/>
          </p:cNvSpPr>
          <p:nvPr>
            <p:ph type="body" sz="quarter" idx="40"/>
          </p:nvPr>
        </p:nvSpPr>
        <p:spPr bwMode="gray"/>
        <p:txBody>
          <a:bodyPr/>
          <a:lstStyle/>
          <a:p>
            <a:endParaRPr lang="de-DE" dirty="0"/>
          </a:p>
        </p:txBody>
      </p:sp>
      <p:sp>
        <p:nvSpPr>
          <p:cNvPr id="69" name="Textplatzhalter 68">
            <a:extLst>
              <a:ext uri="{FF2B5EF4-FFF2-40B4-BE49-F238E27FC236}">
                <a16:creationId xmlns:a16="http://schemas.microsoft.com/office/drawing/2014/main" id="{125F6624-B972-454E-A972-B571416D1432}"/>
              </a:ext>
            </a:extLst>
          </p:cNvPr>
          <p:cNvSpPr>
            <a:spLocks noGrp="1"/>
          </p:cNvSpPr>
          <p:nvPr>
            <p:ph type="body" sz="quarter" idx="41"/>
          </p:nvPr>
        </p:nvSpPr>
        <p:spPr bwMode="gray"/>
        <p:txBody>
          <a:bodyPr/>
          <a:lstStyle/>
          <a:p>
            <a:endParaRPr lang="de-DE" dirty="0"/>
          </a:p>
        </p:txBody>
      </p:sp>
      <p:sp>
        <p:nvSpPr>
          <p:cNvPr id="70" name="Textplatzhalter 69">
            <a:extLst>
              <a:ext uri="{FF2B5EF4-FFF2-40B4-BE49-F238E27FC236}">
                <a16:creationId xmlns:a16="http://schemas.microsoft.com/office/drawing/2014/main" id="{62DB43D7-3BC9-4811-B2A1-412F454535DE}"/>
              </a:ext>
            </a:extLst>
          </p:cNvPr>
          <p:cNvSpPr>
            <a:spLocks noGrp="1"/>
          </p:cNvSpPr>
          <p:nvPr>
            <p:ph type="body" sz="quarter" idx="42"/>
          </p:nvPr>
        </p:nvSpPr>
        <p:spPr bwMode="gray"/>
        <p:txBody>
          <a:bodyPr/>
          <a:lstStyle/>
          <a:p>
            <a:endParaRPr lang="de-DE" dirty="0"/>
          </a:p>
        </p:txBody>
      </p:sp>
      <p:sp>
        <p:nvSpPr>
          <p:cNvPr id="2" name="Titel 1">
            <a:extLst>
              <a:ext uri="{FF2B5EF4-FFF2-40B4-BE49-F238E27FC236}">
                <a16:creationId xmlns:a16="http://schemas.microsoft.com/office/drawing/2014/main" id="{69714DE5-D388-47CC-B097-07E7A3D91D99}"/>
              </a:ext>
            </a:extLst>
          </p:cNvPr>
          <p:cNvSpPr>
            <a:spLocks noGrp="1"/>
          </p:cNvSpPr>
          <p:nvPr>
            <p:ph type="title"/>
          </p:nvPr>
        </p:nvSpPr>
        <p:spPr bwMode="gray">
          <a:xfrm>
            <a:off x="695363" y="908373"/>
            <a:ext cx="9792000" cy="409343"/>
          </a:xfrm>
        </p:spPr>
        <p:txBody>
          <a:bodyPr/>
          <a:lstStyle/>
          <a:p>
            <a:r>
              <a:rPr lang="de-DE" dirty="0"/>
              <a:t>Agenda</a:t>
            </a:r>
          </a:p>
        </p:txBody>
      </p:sp>
      <p:sp>
        <p:nvSpPr>
          <p:cNvPr id="3" name="Fußzeilenplatzhalter 2">
            <a:extLst>
              <a:ext uri="{FF2B5EF4-FFF2-40B4-BE49-F238E27FC236}">
                <a16:creationId xmlns:a16="http://schemas.microsoft.com/office/drawing/2014/main" id="{B6AC8E4A-CF0C-4B6F-8DBB-187A2DD25883}"/>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22" name="Foliennummernplatzhalter 21">
            <a:extLst>
              <a:ext uri="{FF2B5EF4-FFF2-40B4-BE49-F238E27FC236}">
                <a16:creationId xmlns:a16="http://schemas.microsoft.com/office/drawing/2014/main" id="{7D1C75DA-961C-445A-982C-C607C5A28659}"/>
              </a:ext>
            </a:extLst>
          </p:cNvPr>
          <p:cNvSpPr>
            <a:spLocks noGrp="1"/>
          </p:cNvSpPr>
          <p:nvPr>
            <p:ph type="sldNum" sz="quarter" idx="11"/>
          </p:nvPr>
        </p:nvSpPr>
        <p:spPr bwMode="gray"/>
        <p:txBody>
          <a:bodyPr/>
          <a:lstStyle/>
          <a:p>
            <a:fld id="{1925EFE5-409A-4263-AA86-E37B8055B6A0}" type="slidenum">
              <a:rPr lang="de-DE" smtClean="0"/>
              <a:pPr/>
              <a:t>11</a:t>
            </a:fld>
            <a:endParaRPr lang="de-DE" dirty="0"/>
          </a:p>
        </p:txBody>
      </p:sp>
    </p:spTree>
    <p:extLst>
      <p:ext uri="{BB962C8B-B14F-4D97-AF65-F5344CB8AC3E}">
        <p14:creationId xmlns:p14="http://schemas.microsoft.com/office/powerpoint/2010/main" val="393092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kt 53" hidden="1">
            <a:extLst>
              <a:ext uri="{FF2B5EF4-FFF2-40B4-BE49-F238E27FC236}">
                <a16:creationId xmlns:a16="http://schemas.microsoft.com/office/drawing/2014/main" id="{90F23068-169B-4EB5-9AB0-0490FBC8400F}"/>
              </a:ext>
            </a:extLst>
          </p:cNvPr>
          <p:cNvGraphicFramePr>
            <a:graphicFrameLocks noChangeAspect="1"/>
          </p:cNvGraphicFramePr>
          <p:nvPr>
            <p:custDataLst>
              <p:tags r:id="rId2"/>
            </p:custDataLst>
            <p:extLst>
              <p:ext uri="{D42A27DB-BD31-4B8C-83A1-F6EECF244321}">
                <p14:modId xmlns:p14="http://schemas.microsoft.com/office/powerpoint/2010/main" val="467927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71" name="think-cell Folie" r:id="rId4" imgW="344" imgH="345" progId="TCLayout.ActiveDocument.1">
                  <p:embed/>
                </p:oleObj>
              </mc:Choice>
              <mc:Fallback>
                <p:oleObj name="think-cell Folie" r:id="rId4" imgW="344" imgH="345" progId="TCLayout.ActiveDocument.1">
                  <p:embed/>
                  <p:pic>
                    <p:nvPicPr>
                      <p:cNvPr id="54" name="Objekt 53" hidden="1">
                        <a:extLst>
                          <a:ext uri="{FF2B5EF4-FFF2-40B4-BE49-F238E27FC236}">
                            <a16:creationId xmlns:a16="http://schemas.microsoft.com/office/drawing/2014/main" id="{90F23068-169B-4EB5-9AB0-0490FBC840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6EECFD08-D659-4102-9A3C-307CE8120B50}"/>
              </a:ext>
            </a:extLst>
          </p:cNvPr>
          <p:cNvSpPr>
            <a:spLocks noGrp="1"/>
          </p:cNvSpPr>
          <p:nvPr>
            <p:ph type="body" sz="quarter" idx="13"/>
          </p:nvPr>
        </p:nvSpPr>
        <p:spPr bwMode="gray">
          <a:xfrm>
            <a:off x="335360" y="1844824"/>
            <a:ext cx="720000" cy="720000"/>
          </a:xfrm>
        </p:spPr>
        <p:txBody>
          <a:bodyPr/>
          <a:lstStyle/>
          <a:p>
            <a:r>
              <a:rPr lang="de-DE" dirty="0"/>
              <a:t>1</a:t>
            </a:r>
          </a:p>
        </p:txBody>
      </p:sp>
      <p:sp>
        <p:nvSpPr>
          <p:cNvPr id="5" name="Textplatzhalter 4">
            <a:extLst>
              <a:ext uri="{FF2B5EF4-FFF2-40B4-BE49-F238E27FC236}">
                <a16:creationId xmlns:a16="http://schemas.microsoft.com/office/drawing/2014/main" id="{10C5FFE2-E919-43B0-A4B0-7E25D6241699}"/>
              </a:ext>
            </a:extLst>
          </p:cNvPr>
          <p:cNvSpPr>
            <a:spLocks noGrp="1"/>
          </p:cNvSpPr>
          <p:nvPr>
            <p:ph type="body" sz="quarter" idx="14"/>
          </p:nvPr>
        </p:nvSpPr>
        <p:spPr bwMode="gray">
          <a:xfrm>
            <a:off x="1127399" y="1932344"/>
            <a:ext cx="3024385" cy="544960"/>
          </a:xfrm>
        </p:spPr>
        <p:txBody>
          <a:bodyPr/>
          <a:lstStyle/>
          <a:p>
            <a:pPr lvl="0"/>
            <a:r>
              <a:rPr lang="de-DE" dirty="0"/>
              <a:t>Platzhalter für einen </a:t>
            </a:r>
            <a:r>
              <a:rPr lang="de-DE" dirty="0" err="1"/>
              <a:t>Agendapunkt</a:t>
            </a:r>
            <a:endParaRPr lang="de-DE" dirty="0"/>
          </a:p>
        </p:txBody>
      </p:sp>
      <p:sp>
        <p:nvSpPr>
          <p:cNvPr id="6" name="Textplatzhalter 5">
            <a:extLst>
              <a:ext uri="{FF2B5EF4-FFF2-40B4-BE49-F238E27FC236}">
                <a16:creationId xmlns:a16="http://schemas.microsoft.com/office/drawing/2014/main" id="{92C0FCA2-0DFD-424F-849A-228516D2E6D2}"/>
              </a:ext>
            </a:extLst>
          </p:cNvPr>
          <p:cNvSpPr>
            <a:spLocks noGrp="1"/>
          </p:cNvSpPr>
          <p:nvPr>
            <p:ph type="body" sz="quarter" idx="15"/>
          </p:nvPr>
        </p:nvSpPr>
        <p:spPr bwMode="gray">
          <a:xfrm>
            <a:off x="4188221" y="1932344"/>
            <a:ext cx="828000" cy="544960"/>
          </a:xfrm>
        </p:spPr>
        <p:txBody>
          <a:bodyPr/>
          <a:lstStyle/>
          <a:p>
            <a:r>
              <a:rPr lang="de-DE" dirty="0"/>
              <a:t>Seite XX</a:t>
            </a:r>
          </a:p>
        </p:txBody>
      </p:sp>
      <p:sp>
        <p:nvSpPr>
          <p:cNvPr id="7" name="Textplatzhalter 6">
            <a:extLst>
              <a:ext uri="{FF2B5EF4-FFF2-40B4-BE49-F238E27FC236}">
                <a16:creationId xmlns:a16="http://schemas.microsoft.com/office/drawing/2014/main" id="{C901F0B0-4A55-476D-97AD-CE0CA1F03603}"/>
              </a:ext>
            </a:extLst>
          </p:cNvPr>
          <p:cNvSpPr>
            <a:spLocks noGrp="1"/>
          </p:cNvSpPr>
          <p:nvPr>
            <p:ph type="body" sz="quarter" idx="16"/>
          </p:nvPr>
        </p:nvSpPr>
        <p:spPr bwMode="gray">
          <a:xfrm>
            <a:off x="335360" y="2708940"/>
            <a:ext cx="720000" cy="720000"/>
          </a:xfrm>
        </p:spPr>
        <p:txBody>
          <a:bodyPr/>
          <a:lstStyle/>
          <a:p>
            <a:r>
              <a:rPr lang="de-DE" dirty="0"/>
              <a:t>2</a:t>
            </a:r>
          </a:p>
        </p:txBody>
      </p:sp>
      <p:sp>
        <p:nvSpPr>
          <p:cNvPr id="8" name="Textplatzhalter 7">
            <a:extLst>
              <a:ext uri="{FF2B5EF4-FFF2-40B4-BE49-F238E27FC236}">
                <a16:creationId xmlns:a16="http://schemas.microsoft.com/office/drawing/2014/main" id="{D46DE501-DAC5-468C-A91E-7997ADE0760E}"/>
              </a:ext>
            </a:extLst>
          </p:cNvPr>
          <p:cNvSpPr>
            <a:spLocks noGrp="1"/>
          </p:cNvSpPr>
          <p:nvPr>
            <p:ph type="body" sz="quarter" idx="17"/>
          </p:nvPr>
        </p:nvSpPr>
        <p:spPr bwMode="gray">
          <a:xfrm>
            <a:off x="1127399" y="2796460"/>
            <a:ext cx="3024385" cy="544960"/>
          </a:xfrm>
        </p:spPr>
        <p:txBody>
          <a:bodyPr/>
          <a:lstStyle/>
          <a:p>
            <a:pPr lvl="0"/>
            <a:r>
              <a:rPr lang="de-DE" dirty="0"/>
              <a:t>Platzhalter für einen </a:t>
            </a:r>
            <a:r>
              <a:rPr lang="de-DE" dirty="0" err="1"/>
              <a:t>Agendapunkt</a:t>
            </a:r>
            <a:endParaRPr lang="de-DE" dirty="0"/>
          </a:p>
        </p:txBody>
      </p:sp>
      <p:sp>
        <p:nvSpPr>
          <p:cNvPr id="9" name="Textplatzhalter 8">
            <a:extLst>
              <a:ext uri="{FF2B5EF4-FFF2-40B4-BE49-F238E27FC236}">
                <a16:creationId xmlns:a16="http://schemas.microsoft.com/office/drawing/2014/main" id="{B8B060DB-9CBC-4575-85B7-91FF9795B244}"/>
              </a:ext>
            </a:extLst>
          </p:cNvPr>
          <p:cNvSpPr>
            <a:spLocks noGrp="1"/>
          </p:cNvSpPr>
          <p:nvPr>
            <p:ph type="body" sz="quarter" idx="18"/>
          </p:nvPr>
        </p:nvSpPr>
        <p:spPr bwMode="gray">
          <a:xfrm>
            <a:off x="4188221" y="2796460"/>
            <a:ext cx="828000" cy="544960"/>
          </a:xfrm>
        </p:spPr>
        <p:txBody>
          <a:bodyPr/>
          <a:lstStyle/>
          <a:p>
            <a:r>
              <a:rPr lang="de-DE" dirty="0"/>
              <a:t>Seite XX</a:t>
            </a:r>
          </a:p>
        </p:txBody>
      </p:sp>
      <p:sp>
        <p:nvSpPr>
          <p:cNvPr id="10" name="Textplatzhalter 9">
            <a:extLst>
              <a:ext uri="{FF2B5EF4-FFF2-40B4-BE49-F238E27FC236}">
                <a16:creationId xmlns:a16="http://schemas.microsoft.com/office/drawing/2014/main" id="{1FBE3802-FEF1-45BA-AD98-DF1362BDF9F0}"/>
              </a:ext>
            </a:extLst>
          </p:cNvPr>
          <p:cNvSpPr>
            <a:spLocks noGrp="1"/>
          </p:cNvSpPr>
          <p:nvPr>
            <p:ph type="body" sz="quarter" idx="19"/>
          </p:nvPr>
        </p:nvSpPr>
        <p:spPr bwMode="gray">
          <a:xfrm>
            <a:off x="335360" y="3573056"/>
            <a:ext cx="720000" cy="720000"/>
          </a:xfrm>
        </p:spPr>
        <p:txBody>
          <a:bodyPr/>
          <a:lstStyle/>
          <a:p>
            <a:r>
              <a:rPr lang="de-DE" dirty="0"/>
              <a:t>3</a:t>
            </a:r>
          </a:p>
        </p:txBody>
      </p:sp>
      <p:sp>
        <p:nvSpPr>
          <p:cNvPr id="11" name="Textplatzhalter 10">
            <a:extLst>
              <a:ext uri="{FF2B5EF4-FFF2-40B4-BE49-F238E27FC236}">
                <a16:creationId xmlns:a16="http://schemas.microsoft.com/office/drawing/2014/main" id="{40E12457-2034-4D39-B3AE-4A1E7F141A97}"/>
              </a:ext>
            </a:extLst>
          </p:cNvPr>
          <p:cNvSpPr>
            <a:spLocks noGrp="1"/>
          </p:cNvSpPr>
          <p:nvPr>
            <p:ph type="body" sz="quarter" idx="20"/>
          </p:nvPr>
        </p:nvSpPr>
        <p:spPr bwMode="gray">
          <a:xfrm>
            <a:off x="1127399" y="3660576"/>
            <a:ext cx="3024385" cy="544960"/>
          </a:xfrm>
        </p:spPr>
        <p:txBody>
          <a:bodyPr/>
          <a:lstStyle/>
          <a:p>
            <a:pPr lvl="0"/>
            <a:r>
              <a:rPr lang="de-DE" dirty="0"/>
              <a:t>Platzhalter für einen </a:t>
            </a:r>
            <a:r>
              <a:rPr lang="de-DE" dirty="0" err="1"/>
              <a:t>Agendapunkt</a:t>
            </a:r>
            <a:endParaRPr lang="de-DE" dirty="0"/>
          </a:p>
        </p:txBody>
      </p:sp>
      <p:sp>
        <p:nvSpPr>
          <p:cNvPr id="12" name="Textplatzhalter 11">
            <a:extLst>
              <a:ext uri="{FF2B5EF4-FFF2-40B4-BE49-F238E27FC236}">
                <a16:creationId xmlns:a16="http://schemas.microsoft.com/office/drawing/2014/main" id="{8B5A3543-B347-4595-9C28-C986C88BB6D8}"/>
              </a:ext>
            </a:extLst>
          </p:cNvPr>
          <p:cNvSpPr>
            <a:spLocks noGrp="1"/>
          </p:cNvSpPr>
          <p:nvPr>
            <p:ph type="body" sz="quarter" idx="21"/>
          </p:nvPr>
        </p:nvSpPr>
        <p:spPr bwMode="gray">
          <a:xfrm>
            <a:off x="4188221" y="3660576"/>
            <a:ext cx="828000" cy="544960"/>
          </a:xfrm>
        </p:spPr>
        <p:txBody>
          <a:bodyPr/>
          <a:lstStyle/>
          <a:p>
            <a:r>
              <a:rPr lang="de-DE" dirty="0"/>
              <a:t>Seite XX</a:t>
            </a:r>
          </a:p>
        </p:txBody>
      </p:sp>
      <p:sp>
        <p:nvSpPr>
          <p:cNvPr id="13" name="Textplatzhalter 12">
            <a:extLst>
              <a:ext uri="{FF2B5EF4-FFF2-40B4-BE49-F238E27FC236}">
                <a16:creationId xmlns:a16="http://schemas.microsoft.com/office/drawing/2014/main" id="{B74081C6-8FC6-4082-943C-52D10094F877}"/>
              </a:ext>
            </a:extLst>
          </p:cNvPr>
          <p:cNvSpPr>
            <a:spLocks noGrp="1"/>
          </p:cNvSpPr>
          <p:nvPr>
            <p:ph type="body" sz="quarter" idx="22"/>
          </p:nvPr>
        </p:nvSpPr>
        <p:spPr bwMode="gray">
          <a:xfrm>
            <a:off x="335360" y="4437172"/>
            <a:ext cx="720000" cy="720000"/>
          </a:xfrm>
        </p:spPr>
        <p:txBody>
          <a:bodyPr/>
          <a:lstStyle/>
          <a:p>
            <a:r>
              <a:rPr lang="de-DE" dirty="0"/>
              <a:t>4</a:t>
            </a:r>
          </a:p>
        </p:txBody>
      </p:sp>
      <p:sp>
        <p:nvSpPr>
          <p:cNvPr id="14" name="Textplatzhalter 13">
            <a:extLst>
              <a:ext uri="{FF2B5EF4-FFF2-40B4-BE49-F238E27FC236}">
                <a16:creationId xmlns:a16="http://schemas.microsoft.com/office/drawing/2014/main" id="{6E17C9A6-167C-4237-919B-E46406A393B7}"/>
              </a:ext>
            </a:extLst>
          </p:cNvPr>
          <p:cNvSpPr>
            <a:spLocks noGrp="1"/>
          </p:cNvSpPr>
          <p:nvPr>
            <p:ph type="body" sz="quarter" idx="23"/>
          </p:nvPr>
        </p:nvSpPr>
        <p:spPr bwMode="gray">
          <a:xfrm>
            <a:off x="1127399" y="4524692"/>
            <a:ext cx="3024385" cy="544960"/>
          </a:xfrm>
        </p:spPr>
        <p:txBody>
          <a:bodyPr/>
          <a:lstStyle/>
          <a:p>
            <a:pPr lvl="0"/>
            <a:r>
              <a:rPr lang="de-DE" dirty="0"/>
              <a:t>Platzhalter für einen </a:t>
            </a:r>
            <a:r>
              <a:rPr lang="de-DE" dirty="0" err="1"/>
              <a:t>Agendapunkt</a:t>
            </a:r>
            <a:endParaRPr lang="de-DE" dirty="0"/>
          </a:p>
        </p:txBody>
      </p:sp>
      <p:sp>
        <p:nvSpPr>
          <p:cNvPr id="15" name="Textplatzhalter 14">
            <a:extLst>
              <a:ext uri="{FF2B5EF4-FFF2-40B4-BE49-F238E27FC236}">
                <a16:creationId xmlns:a16="http://schemas.microsoft.com/office/drawing/2014/main" id="{8C183CBE-3502-4FDE-AEA9-1C850BE6BEA7}"/>
              </a:ext>
            </a:extLst>
          </p:cNvPr>
          <p:cNvSpPr>
            <a:spLocks noGrp="1"/>
          </p:cNvSpPr>
          <p:nvPr>
            <p:ph type="body" sz="quarter" idx="24"/>
          </p:nvPr>
        </p:nvSpPr>
        <p:spPr bwMode="gray">
          <a:xfrm>
            <a:off x="4188221" y="4524692"/>
            <a:ext cx="828000" cy="544960"/>
          </a:xfrm>
        </p:spPr>
        <p:txBody>
          <a:bodyPr/>
          <a:lstStyle/>
          <a:p>
            <a:r>
              <a:rPr lang="de-DE" dirty="0"/>
              <a:t>Seite XX</a:t>
            </a:r>
          </a:p>
        </p:txBody>
      </p:sp>
      <p:sp>
        <p:nvSpPr>
          <p:cNvPr id="16" name="Textplatzhalter 15">
            <a:extLst>
              <a:ext uri="{FF2B5EF4-FFF2-40B4-BE49-F238E27FC236}">
                <a16:creationId xmlns:a16="http://schemas.microsoft.com/office/drawing/2014/main" id="{676F1D61-4C55-447B-8B34-A9260E7FC419}"/>
              </a:ext>
            </a:extLst>
          </p:cNvPr>
          <p:cNvSpPr>
            <a:spLocks noGrp="1"/>
          </p:cNvSpPr>
          <p:nvPr>
            <p:ph type="body" sz="quarter" idx="25"/>
          </p:nvPr>
        </p:nvSpPr>
        <p:spPr bwMode="gray">
          <a:xfrm>
            <a:off x="335360" y="5301288"/>
            <a:ext cx="720000" cy="720000"/>
          </a:xfrm>
        </p:spPr>
        <p:txBody>
          <a:bodyPr/>
          <a:lstStyle/>
          <a:p>
            <a:r>
              <a:rPr lang="de-DE" dirty="0"/>
              <a:t>5</a:t>
            </a:r>
          </a:p>
        </p:txBody>
      </p:sp>
      <p:sp>
        <p:nvSpPr>
          <p:cNvPr id="17" name="Textplatzhalter 16">
            <a:extLst>
              <a:ext uri="{FF2B5EF4-FFF2-40B4-BE49-F238E27FC236}">
                <a16:creationId xmlns:a16="http://schemas.microsoft.com/office/drawing/2014/main" id="{07C70E1E-362A-48F1-A6F1-A5B677F764EF}"/>
              </a:ext>
            </a:extLst>
          </p:cNvPr>
          <p:cNvSpPr>
            <a:spLocks noGrp="1"/>
          </p:cNvSpPr>
          <p:nvPr>
            <p:ph type="body" sz="quarter" idx="26"/>
          </p:nvPr>
        </p:nvSpPr>
        <p:spPr bwMode="gray">
          <a:xfrm>
            <a:off x="1131684" y="5388808"/>
            <a:ext cx="3024385" cy="544960"/>
          </a:xfrm>
        </p:spPr>
        <p:txBody>
          <a:bodyPr/>
          <a:lstStyle/>
          <a:p>
            <a:pPr lvl="0"/>
            <a:r>
              <a:rPr lang="de-DE" dirty="0"/>
              <a:t>Platzhalter für einen </a:t>
            </a:r>
            <a:r>
              <a:rPr lang="de-DE" dirty="0" err="1"/>
              <a:t>Agendapunkt</a:t>
            </a:r>
            <a:endParaRPr lang="de-DE" dirty="0"/>
          </a:p>
        </p:txBody>
      </p:sp>
      <p:sp>
        <p:nvSpPr>
          <p:cNvPr id="18" name="Textplatzhalter 17">
            <a:extLst>
              <a:ext uri="{FF2B5EF4-FFF2-40B4-BE49-F238E27FC236}">
                <a16:creationId xmlns:a16="http://schemas.microsoft.com/office/drawing/2014/main" id="{81D2A26A-F1E4-4837-95D0-5C34B3416E9D}"/>
              </a:ext>
            </a:extLst>
          </p:cNvPr>
          <p:cNvSpPr>
            <a:spLocks noGrp="1"/>
          </p:cNvSpPr>
          <p:nvPr>
            <p:ph type="body" sz="quarter" idx="27"/>
          </p:nvPr>
        </p:nvSpPr>
        <p:spPr bwMode="gray">
          <a:xfrm>
            <a:off x="4192506" y="5388808"/>
            <a:ext cx="828000" cy="544960"/>
          </a:xfrm>
        </p:spPr>
        <p:txBody>
          <a:bodyPr/>
          <a:lstStyle/>
          <a:p>
            <a:r>
              <a:rPr lang="de-DE" dirty="0"/>
              <a:t>Seite XX</a:t>
            </a:r>
          </a:p>
        </p:txBody>
      </p:sp>
      <p:sp>
        <p:nvSpPr>
          <p:cNvPr id="19" name="Textplatzhalter 18">
            <a:extLst>
              <a:ext uri="{FF2B5EF4-FFF2-40B4-BE49-F238E27FC236}">
                <a16:creationId xmlns:a16="http://schemas.microsoft.com/office/drawing/2014/main" id="{D5F056D9-5504-4F30-9963-3EBADF887A69}"/>
              </a:ext>
            </a:extLst>
          </p:cNvPr>
          <p:cNvSpPr>
            <a:spLocks noGrp="1"/>
          </p:cNvSpPr>
          <p:nvPr>
            <p:ph type="body" sz="quarter" idx="28"/>
          </p:nvPr>
        </p:nvSpPr>
        <p:spPr bwMode="gray">
          <a:xfrm>
            <a:off x="5807968" y="1844824"/>
            <a:ext cx="720000" cy="720000"/>
          </a:xfrm>
        </p:spPr>
        <p:txBody>
          <a:bodyPr/>
          <a:lstStyle/>
          <a:p>
            <a:r>
              <a:rPr lang="de-DE" dirty="0"/>
              <a:t>6</a:t>
            </a:r>
          </a:p>
        </p:txBody>
      </p:sp>
      <p:sp>
        <p:nvSpPr>
          <p:cNvPr id="20" name="Textplatzhalter 19">
            <a:extLst>
              <a:ext uri="{FF2B5EF4-FFF2-40B4-BE49-F238E27FC236}">
                <a16:creationId xmlns:a16="http://schemas.microsoft.com/office/drawing/2014/main" id="{6B70106C-86CE-415D-9AB9-03D026939815}"/>
              </a:ext>
            </a:extLst>
          </p:cNvPr>
          <p:cNvSpPr>
            <a:spLocks noGrp="1"/>
          </p:cNvSpPr>
          <p:nvPr>
            <p:ph type="body" sz="quarter" idx="29"/>
          </p:nvPr>
        </p:nvSpPr>
        <p:spPr bwMode="gray">
          <a:xfrm>
            <a:off x="6600007" y="1916113"/>
            <a:ext cx="3024385" cy="544960"/>
          </a:xfrm>
        </p:spPr>
        <p:txBody>
          <a:bodyPr/>
          <a:lstStyle/>
          <a:p>
            <a:pPr lvl="0"/>
            <a:r>
              <a:rPr lang="de-DE" dirty="0"/>
              <a:t>Platzhalter für einen </a:t>
            </a:r>
            <a:r>
              <a:rPr lang="de-DE" dirty="0" err="1"/>
              <a:t>Agendapunkt</a:t>
            </a:r>
            <a:endParaRPr lang="de-DE" dirty="0"/>
          </a:p>
        </p:txBody>
      </p:sp>
      <p:sp>
        <p:nvSpPr>
          <p:cNvPr id="21" name="Textplatzhalter 20">
            <a:extLst>
              <a:ext uri="{FF2B5EF4-FFF2-40B4-BE49-F238E27FC236}">
                <a16:creationId xmlns:a16="http://schemas.microsoft.com/office/drawing/2014/main" id="{9695C9EA-64B5-4D8C-95CC-BD883AFC8745}"/>
              </a:ext>
            </a:extLst>
          </p:cNvPr>
          <p:cNvSpPr>
            <a:spLocks noGrp="1"/>
          </p:cNvSpPr>
          <p:nvPr>
            <p:ph type="body" sz="quarter" idx="30"/>
          </p:nvPr>
        </p:nvSpPr>
        <p:spPr bwMode="gray">
          <a:xfrm>
            <a:off x="9660829" y="1915433"/>
            <a:ext cx="828000" cy="544960"/>
          </a:xfrm>
        </p:spPr>
        <p:txBody>
          <a:bodyPr/>
          <a:lstStyle/>
          <a:p>
            <a:r>
              <a:rPr lang="de-DE" dirty="0"/>
              <a:t>Seite XX</a:t>
            </a:r>
          </a:p>
        </p:txBody>
      </p:sp>
      <p:sp>
        <p:nvSpPr>
          <p:cNvPr id="22" name="Textplatzhalter 21">
            <a:extLst>
              <a:ext uri="{FF2B5EF4-FFF2-40B4-BE49-F238E27FC236}">
                <a16:creationId xmlns:a16="http://schemas.microsoft.com/office/drawing/2014/main" id="{8A1F1A8C-DCEF-4584-97F1-04D4827284AE}"/>
              </a:ext>
            </a:extLst>
          </p:cNvPr>
          <p:cNvSpPr>
            <a:spLocks noGrp="1"/>
          </p:cNvSpPr>
          <p:nvPr>
            <p:ph type="body" sz="quarter" idx="31"/>
          </p:nvPr>
        </p:nvSpPr>
        <p:spPr bwMode="gray">
          <a:xfrm>
            <a:off x="5807968" y="2708940"/>
            <a:ext cx="720000" cy="720000"/>
          </a:xfrm>
        </p:spPr>
        <p:txBody>
          <a:bodyPr/>
          <a:lstStyle/>
          <a:p>
            <a:r>
              <a:rPr lang="de-DE" dirty="0"/>
              <a:t>7</a:t>
            </a:r>
          </a:p>
        </p:txBody>
      </p:sp>
      <p:sp>
        <p:nvSpPr>
          <p:cNvPr id="23" name="Textplatzhalter 22">
            <a:extLst>
              <a:ext uri="{FF2B5EF4-FFF2-40B4-BE49-F238E27FC236}">
                <a16:creationId xmlns:a16="http://schemas.microsoft.com/office/drawing/2014/main" id="{4C64A577-4780-4874-8070-563F45A6E297}"/>
              </a:ext>
            </a:extLst>
          </p:cNvPr>
          <p:cNvSpPr>
            <a:spLocks noGrp="1"/>
          </p:cNvSpPr>
          <p:nvPr>
            <p:ph type="body" sz="quarter" idx="32"/>
          </p:nvPr>
        </p:nvSpPr>
        <p:spPr bwMode="gray">
          <a:xfrm>
            <a:off x="6600007" y="2780229"/>
            <a:ext cx="3024385" cy="544960"/>
          </a:xfrm>
        </p:spPr>
        <p:txBody>
          <a:bodyPr/>
          <a:lstStyle/>
          <a:p>
            <a:pPr lvl="0"/>
            <a:r>
              <a:rPr lang="de-DE" dirty="0"/>
              <a:t>Platzhalter für einen </a:t>
            </a:r>
            <a:r>
              <a:rPr lang="de-DE" dirty="0" err="1"/>
              <a:t>Agendapunkt</a:t>
            </a:r>
            <a:endParaRPr lang="de-DE" dirty="0"/>
          </a:p>
        </p:txBody>
      </p:sp>
      <p:sp>
        <p:nvSpPr>
          <p:cNvPr id="24" name="Textplatzhalter 23">
            <a:extLst>
              <a:ext uri="{FF2B5EF4-FFF2-40B4-BE49-F238E27FC236}">
                <a16:creationId xmlns:a16="http://schemas.microsoft.com/office/drawing/2014/main" id="{BC606C65-81DA-4AA0-B93B-3B49F5FB141F}"/>
              </a:ext>
            </a:extLst>
          </p:cNvPr>
          <p:cNvSpPr>
            <a:spLocks noGrp="1"/>
          </p:cNvSpPr>
          <p:nvPr>
            <p:ph type="body" sz="quarter" idx="33"/>
          </p:nvPr>
        </p:nvSpPr>
        <p:spPr bwMode="gray">
          <a:xfrm>
            <a:off x="9660829" y="2779549"/>
            <a:ext cx="828000" cy="544960"/>
          </a:xfrm>
        </p:spPr>
        <p:txBody>
          <a:bodyPr/>
          <a:lstStyle/>
          <a:p>
            <a:r>
              <a:rPr lang="de-DE" dirty="0"/>
              <a:t>Seite XX</a:t>
            </a:r>
          </a:p>
        </p:txBody>
      </p:sp>
      <p:sp>
        <p:nvSpPr>
          <p:cNvPr id="25" name="Textplatzhalter 24">
            <a:extLst>
              <a:ext uri="{FF2B5EF4-FFF2-40B4-BE49-F238E27FC236}">
                <a16:creationId xmlns:a16="http://schemas.microsoft.com/office/drawing/2014/main" id="{FA2DDA96-6FA1-4567-AF06-A1DCD327CE5F}"/>
              </a:ext>
            </a:extLst>
          </p:cNvPr>
          <p:cNvSpPr>
            <a:spLocks noGrp="1"/>
          </p:cNvSpPr>
          <p:nvPr>
            <p:ph type="body" sz="quarter" idx="34"/>
          </p:nvPr>
        </p:nvSpPr>
        <p:spPr bwMode="gray">
          <a:xfrm>
            <a:off x="5807968" y="3573056"/>
            <a:ext cx="720000" cy="720000"/>
          </a:xfrm>
        </p:spPr>
        <p:txBody>
          <a:bodyPr/>
          <a:lstStyle/>
          <a:p>
            <a:r>
              <a:rPr lang="de-DE" dirty="0"/>
              <a:t>8</a:t>
            </a:r>
          </a:p>
        </p:txBody>
      </p:sp>
      <p:sp>
        <p:nvSpPr>
          <p:cNvPr id="26" name="Textplatzhalter 25">
            <a:extLst>
              <a:ext uri="{FF2B5EF4-FFF2-40B4-BE49-F238E27FC236}">
                <a16:creationId xmlns:a16="http://schemas.microsoft.com/office/drawing/2014/main" id="{8E895BF1-E32F-4FDA-839D-C4E03FD3E8B6}"/>
              </a:ext>
            </a:extLst>
          </p:cNvPr>
          <p:cNvSpPr>
            <a:spLocks noGrp="1"/>
          </p:cNvSpPr>
          <p:nvPr>
            <p:ph type="body" sz="quarter" idx="35"/>
          </p:nvPr>
        </p:nvSpPr>
        <p:spPr bwMode="gray">
          <a:xfrm>
            <a:off x="6600007" y="3644345"/>
            <a:ext cx="3024385" cy="544960"/>
          </a:xfrm>
        </p:spPr>
        <p:txBody>
          <a:bodyPr/>
          <a:lstStyle/>
          <a:p>
            <a:pPr lvl="0"/>
            <a:r>
              <a:rPr lang="de-DE" dirty="0"/>
              <a:t>Platzhalter für einen </a:t>
            </a:r>
            <a:r>
              <a:rPr lang="de-DE" dirty="0" err="1"/>
              <a:t>Agendapunkt</a:t>
            </a:r>
            <a:endParaRPr lang="de-DE" dirty="0"/>
          </a:p>
        </p:txBody>
      </p:sp>
      <p:sp>
        <p:nvSpPr>
          <p:cNvPr id="27" name="Textplatzhalter 26">
            <a:extLst>
              <a:ext uri="{FF2B5EF4-FFF2-40B4-BE49-F238E27FC236}">
                <a16:creationId xmlns:a16="http://schemas.microsoft.com/office/drawing/2014/main" id="{ADA540B0-62F6-4492-B0E1-ED4F13D5F7B4}"/>
              </a:ext>
            </a:extLst>
          </p:cNvPr>
          <p:cNvSpPr>
            <a:spLocks noGrp="1"/>
          </p:cNvSpPr>
          <p:nvPr>
            <p:ph type="body" sz="quarter" idx="36"/>
          </p:nvPr>
        </p:nvSpPr>
        <p:spPr bwMode="gray">
          <a:xfrm>
            <a:off x="9660829" y="3643665"/>
            <a:ext cx="828000" cy="544960"/>
          </a:xfrm>
        </p:spPr>
        <p:txBody>
          <a:bodyPr/>
          <a:lstStyle/>
          <a:p>
            <a:r>
              <a:rPr lang="de-DE" dirty="0"/>
              <a:t>Seite XX</a:t>
            </a:r>
          </a:p>
        </p:txBody>
      </p:sp>
      <p:sp>
        <p:nvSpPr>
          <p:cNvPr id="28" name="Textplatzhalter 27">
            <a:extLst>
              <a:ext uri="{FF2B5EF4-FFF2-40B4-BE49-F238E27FC236}">
                <a16:creationId xmlns:a16="http://schemas.microsoft.com/office/drawing/2014/main" id="{26049BEC-2951-472E-8E92-ED97E7EDEBEB}"/>
              </a:ext>
            </a:extLst>
          </p:cNvPr>
          <p:cNvSpPr>
            <a:spLocks noGrp="1"/>
          </p:cNvSpPr>
          <p:nvPr>
            <p:ph type="body" sz="quarter" idx="37"/>
          </p:nvPr>
        </p:nvSpPr>
        <p:spPr bwMode="gray">
          <a:xfrm>
            <a:off x="5807968" y="4437172"/>
            <a:ext cx="720000" cy="720000"/>
          </a:xfrm>
        </p:spPr>
        <p:txBody>
          <a:bodyPr/>
          <a:lstStyle/>
          <a:p>
            <a:r>
              <a:rPr lang="de-DE" dirty="0"/>
              <a:t>9</a:t>
            </a:r>
          </a:p>
        </p:txBody>
      </p:sp>
      <p:sp>
        <p:nvSpPr>
          <p:cNvPr id="29" name="Textplatzhalter 28">
            <a:extLst>
              <a:ext uri="{FF2B5EF4-FFF2-40B4-BE49-F238E27FC236}">
                <a16:creationId xmlns:a16="http://schemas.microsoft.com/office/drawing/2014/main" id="{82AB2A74-E9F8-4FCF-B163-9F13800D8A68}"/>
              </a:ext>
            </a:extLst>
          </p:cNvPr>
          <p:cNvSpPr>
            <a:spLocks noGrp="1"/>
          </p:cNvSpPr>
          <p:nvPr>
            <p:ph type="body" sz="quarter" idx="38"/>
          </p:nvPr>
        </p:nvSpPr>
        <p:spPr bwMode="gray">
          <a:xfrm>
            <a:off x="6600007" y="4508461"/>
            <a:ext cx="3024385" cy="544960"/>
          </a:xfrm>
        </p:spPr>
        <p:txBody>
          <a:bodyPr/>
          <a:lstStyle/>
          <a:p>
            <a:pPr lvl="0"/>
            <a:r>
              <a:rPr lang="de-DE" dirty="0"/>
              <a:t>Platzhalter für einen </a:t>
            </a:r>
            <a:r>
              <a:rPr lang="de-DE" dirty="0" err="1"/>
              <a:t>Agendapunkt</a:t>
            </a:r>
            <a:endParaRPr lang="de-DE" dirty="0"/>
          </a:p>
        </p:txBody>
      </p:sp>
      <p:sp>
        <p:nvSpPr>
          <p:cNvPr id="30" name="Textplatzhalter 29">
            <a:extLst>
              <a:ext uri="{FF2B5EF4-FFF2-40B4-BE49-F238E27FC236}">
                <a16:creationId xmlns:a16="http://schemas.microsoft.com/office/drawing/2014/main" id="{ACDE21DE-BD48-4228-82DA-7CE4F0C9A1ED}"/>
              </a:ext>
            </a:extLst>
          </p:cNvPr>
          <p:cNvSpPr>
            <a:spLocks noGrp="1"/>
          </p:cNvSpPr>
          <p:nvPr>
            <p:ph type="body" sz="quarter" idx="39"/>
          </p:nvPr>
        </p:nvSpPr>
        <p:spPr bwMode="gray">
          <a:xfrm>
            <a:off x="9660829" y="4507781"/>
            <a:ext cx="828000" cy="544960"/>
          </a:xfrm>
        </p:spPr>
        <p:txBody>
          <a:bodyPr/>
          <a:lstStyle/>
          <a:p>
            <a:r>
              <a:rPr lang="de-DE" dirty="0"/>
              <a:t>Seite XX</a:t>
            </a:r>
          </a:p>
        </p:txBody>
      </p:sp>
      <p:sp>
        <p:nvSpPr>
          <p:cNvPr id="31" name="Textplatzhalter 30">
            <a:extLst>
              <a:ext uri="{FF2B5EF4-FFF2-40B4-BE49-F238E27FC236}">
                <a16:creationId xmlns:a16="http://schemas.microsoft.com/office/drawing/2014/main" id="{1FDCEB1A-7BF2-424A-9F30-7586EFAD38BA}"/>
              </a:ext>
            </a:extLst>
          </p:cNvPr>
          <p:cNvSpPr>
            <a:spLocks noGrp="1"/>
          </p:cNvSpPr>
          <p:nvPr>
            <p:ph type="body" sz="quarter" idx="40"/>
          </p:nvPr>
        </p:nvSpPr>
        <p:spPr bwMode="gray">
          <a:xfrm>
            <a:off x="5807968" y="5301288"/>
            <a:ext cx="720000" cy="720000"/>
          </a:xfrm>
        </p:spPr>
        <p:txBody>
          <a:bodyPr/>
          <a:lstStyle/>
          <a:p>
            <a:r>
              <a:rPr lang="de-DE" dirty="0"/>
              <a:t>10</a:t>
            </a:r>
          </a:p>
        </p:txBody>
      </p:sp>
      <p:sp>
        <p:nvSpPr>
          <p:cNvPr id="32" name="Textplatzhalter 31">
            <a:extLst>
              <a:ext uri="{FF2B5EF4-FFF2-40B4-BE49-F238E27FC236}">
                <a16:creationId xmlns:a16="http://schemas.microsoft.com/office/drawing/2014/main" id="{778576C2-D903-46FB-A226-58CE40CC14D8}"/>
              </a:ext>
            </a:extLst>
          </p:cNvPr>
          <p:cNvSpPr>
            <a:spLocks noGrp="1"/>
          </p:cNvSpPr>
          <p:nvPr>
            <p:ph type="body" sz="quarter" idx="41"/>
          </p:nvPr>
        </p:nvSpPr>
        <p:spPr bwMode="gray">
          <a:xfrm>
            <a:off x="6600007" y="5372577"/>
            <a:ext cx="3024385" cy="544960"/>
          </a:xfrm>
        </p:spPr>
        <p:txBody>
          <a:bodyPr/>
          <a:lstStyle/>
          <a:p>
            <a:pPr lvl="0"/>
            <a:r>
              <a:rPr lang="de-DE" dirty="0"/>
              <a:t>Platzhalter für einen </a:t>
            </a:r>
            <a:r>
              <a:rPr lang="de-DE" dirty="0" err="1"/>
              <a:t>Agendapunkt</a:t>
            </a:r>
            <a:endParaRPr lang="de-DE" dirty="0"/>
          </a:p>
        </p:txBody>
      </p:sp>
      <p:sp>
        <p:nvSpPr>
          <p:cNvPr id="33" name="Textplatzhalter 32">
            <a:extLst>
              <a:ext uri="{FF2B5EF4-FFF2-40B4-BE49-F238E27FC236}">
                <a16:creationId xmlns:a16="http://schemas.microsoft.com/office/drawing/2014/main" id="{96AA12C6-0276-4B72-BED0-6B26F9724641}"/>
              </a:ext>
            </a:extLst>
          </p:cNvPr>
          <p:cNvSpPr>
            <a:spLocks noGrp="1"/>
          </p:cNvSpPr>
          <p:nvPr>
            <p:ph type="body" sz="quarter" idx="42"/>
          </p:nvPr>
        </p:nvSpPr>
        <p:spPr bwMode="gray">
          <a:xfrm>
            <a:off x="9660829" y="5371897"/>
            <a:ext cx="828000" cy="544960"/>
          </a:xfrm>
        </p:spPr>
        <p:txBody>
          <a:bodyPr/>
          <a:lstStyle/>
          <a:p>
            <a:r>
              <a:rPr lang="de-DE" dirty="0"/>
              <a:t>Seite XX</a:t>
            </a:r>
          </a:p>
        </p:txBody>
      </p:sp>
      <p:sp>
        <p:nvSpPr>
          <p:cNvPr id="91" name="Textplatzhalter 90">
            <a:extLst>
              <a:ext uri="{FF2B5EF4-FFF2-40B4-BE49-F238E27FC236}">
                <a16:creationId xmlns:a16="http://schemas.microsoft.com/office/drawing/2014/main" id="{196B9E63-0AC9-45DD-AEDE-C10854E30AFE}"/>
              </a:ext>
            </a:extLst>
          </p:cNvPr>
          <p:cNvSpPr>
            <a:spLocks noGrp="1"/>
          </p:cNvSpPr>
          <p:nvPr>
            <p:ph type="body" sz="quarter" idx="43"/>
          </p:nvPr>
        </p:nvSpPr>
        <p:spPr bwMode="gray"/>
        <p:txBody>
          <a:bodyPr/>
          <a:lstStyle/>
          <a:p>
            <a:endParaRPr lang="de-DE" dirty="0"/>
          </a:p>
        </p:txBody>
      </p:sp>
      <p:sp>
        <p:nvSpPr>
          <p:cNvPr id="92" name="Textplatzhalter 91">
            <a:extLst>
              <a:ext uri="{FF2B5EF4-FFF2-40B4-BE49-F238E27FC236}">
                <a16:creationId xmlns:a16="http://schemas.microsoft.com/office/drawing/2014/main" id="{D954EEEB-0BB2-42BC-9E61-8199F0DBB0F5}"/>
              </a:ext>
            </a:extLst>
          </p:cNvPr>
          <p:cNvSpPr>
            <a:spLocks noGrp="1"/>
          </p:cNvSpPr>
          <p:nvPr>
            <p:ph type="body" sz="quarter" idx="44"/>
          </p:nvPr>
        </p:nvSpPr>
        <p:spPr bwMode="gray"/>
        <p:txBody>
          <a:bodyPr/>
          <a:lstStyle/>
          <a:p>
            <a:endParaRPr lang="de-DE" dirty="0"/>
          </a:p>
        </p:txBody>
      </p:sp>
      <p:sp>
        <p:nvSpPr>
          <p:cNvPr id="93" name="Textplatzhalter 92">
            <a:extLst>
              <a:ext uri="{FF2B5EF4-FFF2-40B4-BE49-F238E27FC236}">
                <a16:creationId xmlns:a16="http://schemas.microsoft.com/office/drawing/2014/main" id="{C0926F23-77C2-4982-944F-6EEC7B5705C7}"/>
              </a:ext>
            </a:extLst>
          </p:cNvPr>
          <p:cNvSpPr>
            <a:spLocks noGrp="1"/>
          </p:cNvSpPr>
          <p:nvPr>
            <p:ph type="body" sz="quarter" idx="45"/>
          </p:nvPr>
        </p:nvSpPr>
        <p:spPr bwMode="gray"/>
        <p:txBody>
          <a:bodyPr/>
          <a:lstStyle/>
          <a:p>
            <a:endParaRPr lang="de-DE" dirty="0"/>
          </a:p>
        </p:txBody>
      </p:sp>
      <p:sp>
        <p:nvSpPr>
          <p:cNvPr id="94" name="Textplatzhalter 93">
            <a:extLst>
              <a:ext uri="{FF2B5EF4-FFF2-40B4-BE49-F238E27FC236}">
                <a16:creationId xmlns:a16="http://schemas.microsoft.com/office/drawing/2014/main" id="{0E6398F5-E859-48B4-A370-62F9FE3A56A4}"/>
              </a:ext>
            </a:extLst>
          </p:cNvPr>
          <p:cNvSpPr>
            <a:spLocks noGrp="1"/>
          </p:cNvSpPr>
          <p:nvPr>
            <p:ph type="body" sz="quarter" idx="46"/>
          </p:nvPr>
        </p:nvSpPr>
        <p:spPr bwMode="gray"/>
        <p:txBody>
          <a:bodyPr/>
          <a:lstStyle/>
          <a:p>
            <a:endParaRPr lang="de-DE" dirty="0"/>
          </a:p>
        </p:txBody>
      </p:sp>
      <p:sp>
        <p:nvSpPr>
          <p:cNvPr id="95" name="Textplatzhalter 94">
            <a:extLst>
              <a:ext uri="{FF2B5EF4-FFF2-40B4-BE49-F238E27FC236}">
                <a16:creationId xmlns:a16="http://schemas.microsoft.com/office/drawing/2014/main" id="{A6E6C423-50EA-4B50-8655-5496494342A1}"/>
              </a:ext>
            </a:extLst>
          </p:cNvPr>
          <p:cNvSpPr>
            <a:spLocks noGrp="1"/>
          </p:cNvSpPr>
          <p:nvPr>
            <p:ph type="body" sz="quarter" idx="47"/>
          </p:nvPr>
        </p:nvSpPr>
        <p:spPr bwMode="gray"/>
        <p:txBody>
          <a:bodyPr/>
          <a:lstStyle/>
          <a:p>
            <a:endParaRPr lang="de-DE" dirty="0"/>
          </a:p>
        </p:txBody>
      </p:sp>
      <p:sp>
        <p:nvSpPr>
          <p:cNvPr id="96" name="Textplatzhalter 95">
            <a:extLst>
              <a:ext uri="{FF2B5EF4-FFF2-40B4-BE49-F238E27FC236}">
                <a16:creationId xmlns:a16="http://schemas.microsoft.com/office/drawing/2014/main" id="{1EC18EC2-3B86-4931-94D5-D40C83B350E5}"/>
              </a:ext>
            </a:extLst>
          </p:cNvPr>
          <p:cNvSpPr>
            <a:spLocks noGrp="1"/>
          </p:cNvSpPr>
          <p:nvPr>
            <p:ph type="body" sz="quarter" idx="48"/>
          </p:nvPr>
        </p:nvSpPr>
        <p:spPr bwMode="gray"/>
        <p:txBody>
          <a:bodyPr/>
          <a:lstStyle/>
          <a:p>
            <a:endParaRPr lang="de-DE" dirty="0"/>
          </a:p>
        </p:txBody>
      </p:sp>
      <p:sp>
        <p:nvSpPr>
          <p:cNvPr id="97" name="Textplatzhalter 96">
            <a:extLst>
              <a:ext uri="{FF2B5EF4-FFF2-40B4-BE49-F238E27FC236}">
                <a16:creationId xmlns:a16="http://schemas.microsoft.com/office/drawing/2014/main" id="{38CB63F4-2E3C-4165-844A-4DBFEA20F2D8}"/>
              </a:ext>
            </a:extLst>
          </p:cNvPr>
          <p:cNvSpPr>
            <a:spLocks noGrp="1"/>
          </p:cNvSpPr>
          <p:nvPr>
            <p:ph type="body" sz="quarter" idx="49"/>
          </p:nvPr>
        </p:nvSpPr>
        <p:spPr bwMode="gray"/>
        <p:txBody>
          <a:bodyPr/>
          <a:lstStyle/>
          <a:p>
            <a:endParaRPr lang="de-DE" dirty="0"/>
          </a:p>
        </p:txBody>
      </p:sp>
      <p:sp>
        <p:nvSpPr>
          <p:cNvPr id="98" name="Textplatzhalter 97">
            <a:extLst>
              <a:ext uri="{FF2B5EF4-FFF2-40B4-BE49-F238E27FC236}">
                <a16:creationId xmlns:a16="http://schemas.microsoft.com/office/drawing/2014/main" id="{9211685F-81DB-41E9-869D-ED4D1B78970A}"/>
              </a:ext>
            </a:extLst>
          </p:cNvPr>
          <p:cNvSpPr>
            <a:spLocks noGrp="1"/>
          </p:cNvSpPr>
          <p:nvPr>
            <p:ph type="body" sz="quarter" idx="50"/>
          </p:nvPr>
        </p:nvSpPr>
        <p:spPr bwMode="gray"/>
        <p:txBody>
          <a:bodyPr/>
          <a:lstStyle/>
          <a:p>
            <a:endParaRPr lang="de-DE" dirty="0"/>
          </a:p>
        </p:txBody>
      </p:sp>
      <p:sp>
        <p:nvSpPr>
          <p:cNvPr id="99" name="Textplatzhalter 98">
            <a:extLst>
              <a:ext uri="{FF2B5EF4-FFF2-40B4-BE49-F238E27FC236}">
                <a16:creationId xmlns:a16="http://schemas.microsoft.com/office/drawing/2014/main" id="{AD1C37A3-AD2B-4A20-AED1-18349CE830ED}"/>
              </a:ext>
            </a:extLst>
          </p:cNvPr>
          <p:cNvSpPr>
            <a:spLocks noGrp="1"/>
          </p:cNvSpPr>
          <p:nvPr>
            <p:ph type="body" sz="quarter" idx="51"/>
          </p:nvPr>
        </p:nvSpPr>
        <p:spPr bwMode="gray"/>
        <p:txBody>
          <a:bodyPr/>
          <a:lstStyle/>
          <a:p>
            <a:endParaRPr lang="de-DE" dirty="0"/>
          </a:p>
        </p:txBody>
      </p:sp>
      <p:sp>
        <p:nvSpPr>
          <p:cNvPr id="100" name="Textplatzhalter 99">
            <a:extLst>
              <a:ext uri="{FF2B5EF4-FFF2-40B4-BE49-F238E27FC236}">
                <a16:creationId xmlns:a16="http://schemas.microsoft.com/office/drawing/2014/main" id="{70F9E7CB-59C6-44D4-AC92-3654673126AE}"/>
              </a:ext>
            </a:extLst>
          </p:cNvPr>
          <p:cNvSpPr>
            <a:spLocks noGrp="1"/>
          </p:cNvSpPr>
          <p:nvPr>
            <p:ph type="body" sz="quarter" idx="52"/>
          </p:nvPr>
        </p:nvSpPr>
        <p:spPr bwMode="gray"/>
        <p:txBody>
          <a:bodyPr/>
          <a:lstStyle/>
          <a:p>
            <a:endParaRPr lang="de-DE" dirty="0"/>
          </a:p>
        </p:txBody>
      </p:sp>
      <p:sp>
        <p:nvSpPr>
          <p:cNvPr id="101" name="Textplatzhalter 100">
            <a:extLst>
              <a:ext uri="{FF2B5EF4-FFF2-40B4-BE49-F238E27FC236}">
                <a16:creationId xmlns:a16="http://schemas.microsoft.com/office/drawing/2014/main" id="{76121E20-4940-4D11-945B-27E8A8E21534}"/>
              </a:ext>
            </a:extLst>
          </p:cNvPr>
          <p:cNvSpPr>
            <a:spLocks noGrp="1"/>
          </p:cNvSpPr>
          <p:nvPr>
            <p:ph type="body" sz="quarter" idx="53"/>
          </p:nvPr>
        </p:nvSpPr>
        <p:spPr bwMode="gray"/>
        <p:txBody>
          <a:bodyPr/>
          <a:lstStyle/>
          <a:p>
            <a:endParaRPr lang="de-DE" dirty="0"/>
          </a:p>
        </p:txBody>
      </p:sp>
      <p:sp>
        <p:nvSpPr>
          <p:cNvPr id="102" name="Textplatzhalter 101">
            <a:extLst>
              <a:ext uri="{FF2B5EF4-FFF2-40B4-BE49-F238E27FC236}">
                <a16:creationId xmlns:a16="http://schemas.microsoft.com/office/drawing/2014/main" id="{4A1A20C3-6005-4D83-8FEF-E048FFE58C29}"/>
              </a:ext>
            </a:extLst>
          </p:cNvPr>
          <p:cNvSpPr>
            <a:spLocks noGrp="1"/>
          </p:cNvSpPr>
          <p:nvPr>
            <p:ph type="body" sz="quarter" idx="54"/>
          </p:nvPr>
        </p:nvSpPr>
        <p:spPr bwMode="gray"/>
        <p:txBody>
          <a:bodyPr/>
          <a:lstStyle/>
          <a:p>
            <a:endParaRPr lang="de-DE" dirty="0"/>
          </a:p>
        </p:txBody>
      </p:sp>
      <p:sp>
        <p:nvSpPr>
          <p:cNvPr id="103" name="Textplatzhalter 102">
            <a:extLst>
              <a:ext uri="{FF2B5EF4-FFF2-40B4-BE49-F238E27FC236}">
                <a16:creationId xmlns:a16="http://schemas.microsoft.com/office/drawing/2014/main" id="{50F37826-D61D-4E4F-BE86-ED553A143BD2}"/>
              </a:ext>
            </a:extLst>
          </p:cNvPr>
          <p:cNvSpPr>
            <a:spLocks noGrp="1"/>
          </p:cNvSpPr>
          <p:nvPr>
            <p:ph type="body" sz="quarter" idx="55"/>
          </p:nvPr>
        </p:nvSpPr>
        <p:spPr bwMode="gray"/>
        <p:txBody>
          <a:bodyPr/>
          <a:lstStyle/>
          <a:p>
            <a:endParaRPr lang="de-DE" dirty="0"/>
          </a:p>
        </p:txBody>
      </p:sp>
      <p:sp>
        <p:nvSpPr>
          <p:cNvPr id="104" name="Textplatzhalter 103">
            <a:extLst>
              <a:ext uri="{FF2B5EF4-FFF2-40B4-BE49-F238E27FC236}">
                <a16:creationId xmlns:a16="http://schemas.microsoft.com/office/drawing/2014/main" id="{6604B9F9-75DD-4A01-BD4D-2486FB0C8F8F}"/>
              </a:ext>
            </a:extLst>
          </p:cNvPr>
          <p:cNvSpPr>
            <a:spLocks noGrp="1"/>
          </p:cNvSpPr>
          <p:nvPr>
            <p:ph type="body" sz="quarter" idx="56"/>
          </p:nvPr>
        </p:nvSpPr>
        <p:spPr bwMode="gray"/>
        <p:txBody>
          <a:bodyPr/>
          <a:lstStyle/>
          <a:p>
            <a:endParaRPr lang="de-DE" dirty="0"/>
          </a:p>
        </p:txBody>
      </p:sp>
      <p:sp>
        <p:nvSpPr>
          <p:cNvPr id="105" name="Textplatzhalter 104">
            <a:extLst>
              <a:ext uri="{FF2B5EF4-FFF2-40B4-BE49-F238E27FC236}">
                <a16:creationId xmlns:a16="http://schemas.microsoft.com/office/drawing/2014/main" id="{909ED03B-BB57-4797-A70C-82568F1D53CD}"/>
              </a:ext>
            </a:extLst>
          </p:cNvPr>
          <p:cNvSpPr>
            <a:spLocks noGrp="1"/>
          </p:cNvSpPr>
          <p:nvPr>
            <p:ph type="body" sz="quarter" idx="57"/>
          </p:nvPr>
        </p:nvSpPr>
        <p:spPr bwMode="gray"/>
        <p:txBody>
          <a:bodyPr/>
          <a:lstStyle/>
          <a:p>
            <a:endParaRPr lang="de-DE" dirty="0"/>
          </a:p>
        </p:txBody>
      </p:sp>
      <p:sp>
        <p:nvSpPr>
          <p:cNvPr id="106" name="Textplatzhalter 105">
            <a:extLst>
              <a:ext uri="{FF2B5EF4-FFF2-40B4-BE49-F238E27FC236}">
                <a16:creationId xmlns:a16="http://schemas.microsoft.com/office/drawing/2014/main" id="{0EF8BAF5-4F10-4EF9-B8D7-19E75E7444FB}"/>
              </a:ext>
            </a:extLst>
          </p:cNvPr>
          <p:cNvSpPr>
            <a:spLocks noGrp="1"/>
          </p:cNvSpPr>
          <p:nvPr>
            <p:ph type="body" sz="quarter" idx="58"/>
          </p:nvPr>
        </p:nvSpPr>
        <p:spPr bwMode="gray"/>
        <p:txBody>
          <a:bodyPr/>
          <a:lstStyle/>
          <a:p>
            <a:endParaRPr lang="de-DE" dirty="0"/>
          </a:p>
        </p:txBody>
      </p:sp>
      <p:sp>
        <p:nvSpPr>
          <p:cNvPr id="107" name="Textplatzhalter 106">
            <a:extLst>
              <a:ext uri="{FF2B5EF4-FFF2-40B4-BE49-F238E27FC236}">
                <a16:creationId xmlns:a16="http://schemas.microsoft.com/office/drawing/2014/main" id="{D7ACE66C-71B0-45B1-B0A2-0102E6BF4FC2}"/>
              </a:ext>
            </a:extLst>
          </p:cNvPr>
          <p:cNvSpPr>
            <a:spLocks noGrp="1"/>
          </p:cNvSpPr>
          <p:nvPr>
            <p:ph type="body" sz="quarter" idx="59"/>
          </p:nvPr>
        </p:nvSpPr>
        <p:spPr bwMode="gray"/>
        <p:txBody>
          <a:bodyPr/>
          <a:lstStyle/>
          <a:p>
            <a:endParaRPr lang="de-DE" dirty="0"/>
          </a:p>
        </p:txBody>
      </p:sp>
      <p:sp>
        <p:nvSpPr>
          <p:cNvPr id="108" name="Textplatzhalter 107">
            <a:extLst>
              <a:ext uri="{FF2B5EF4-FFF2-40B4-BE49-F238E27FC236}">
                <a16:creationId xmlns:a16="http://schemas.microsoft.com/office/drawing/2014/main" id="{79B5EE0B-7FBF-409C-929C-78513488AB3B}"/>
              </a:ext>
            </a:extLst>
          </p:cNvPr>
          <p:cNvSpPr>
            <a:spLocks noGrp="1"/>
          </p:cNvSpPr>
          <p:nvPr>
            <p:ph type="body" sz="quarter" idx="60"/>
          </p:nvPr>
        </p:nvSpPr>
        <p:spPr bwMode="gray"/>
        <p:txBody>
          <a:bodyPr/>
          <a:lstStyle/>
          <a:p>
            <a:endParaRPr lang="de-DE" dirty="0"/>
          </a:p>
        </p:txBody>
      </p:sp>
      <p:sp>
        <p:nvSpPr>
          <p:cNvPr id="109" name="Textplatzhalter 108">
            <a:extLst>
              <a:ext uri="{FF2B5EF4-FFF2-40B4-BE49-F238E27FC236}">
                <a16:creationId xmlns:a16="http://schemas.microsoft.com/office/drawing/2014/main" id="{5B06DC97-65BA-4D6C-8BB8-595DFC1CC908}"/>
              </a:ext>
            </a:extLst>
          </p:cNvPr>
          <p:cNvSpPr>
            <a:spLocks noGrp="1"/>
          </p:cNvSpPr>
          <p:nvPr>
            <p:ph type="body" sz="quarter" idx="61"/>
          </p:nvPr>
        </p:nvSpPr>
        <p:spPr bwMode="gray"/>
        <p:txBody>
          <a:bodyPr/>
          <a:lstStyle/>
          <a:p>
            <a:endParaRPr lang="de-DE" dirty="0"/>
          </a:p>
        </p:txBody>
      </p:sp>
      <p:sp>
        <p:nvSpPr>
          <p:cNvPr id="110" name="Textplatzhalter 109">
            <a:extLst>
              <a:ext uri="{FF2B5EF4-FFF2-40B4-BE49-F238E27FC236}">
                <a16:creationId xmlns:a16="http://schemas.microsoft.com/office/drawing/2014/main" id="{925717CD-2758-4F7C-A13E-8E2146948EB9}"/>
              </a:ext>
            </a:extLst>
          </p:cNvPr>
          <p:cNvSpPr>
            <a:spLocks noGrp="1"/>
          </p:cNvSpPr>
          <p:nvPr>
            <p:ph type="body" sz="quarter" idx="62"/>
          </p:nvPr>
        </p:nvSpPr>
        <p:spPr bwMode="gray"/>
        <p:txBody>
          <a:bodyPr/>
          <a:lstStyle/>
          <a:p>
            <a:endParaRPr lang="de-DE" dirty="0"/>
          </a:p>
        </p:txBody>
      </p:sp>
      <p:sp>
        <p:nvSpPr>
          <p:cNvPr id="2" name="Titel 1">
            <a:extLst>
              <a:ext uri="{FF2B5EF4-FFF2-40B4-BE49-F238E27FC236}">
                <a16:creationId xmlns:a16="http://schemas.microsoft.com/office/drawing/2014/main" id="{14E21598-D414-4B25-85C8-F77268179D99}"/>
              </a:ext>
            </a:extLst>
          </p:cNvPr>
          <p:cNvSpPr>
            <a:spLocks noGrp="1"/>
          </p:cNvSpPr>
          <p:nvPr>
            <p:ph type="title"/>
          </p:nvPr>
        </p:nvSpPr>
        <p:spPr bwMode="gray">
          <a:xfrm>
            <a:off x="695363" y="908373"/>
            <a:ext cx="9792000" cy="409343"/>
          </a:xfrm>
        </p:spPr>
        <p:txBody>
          <a:bodyPr/>
          <a:lstStyle/>
          <a:p>
            <a:r>
              <a:rPr lang="de-DE" dirty="0"/>
              <a:t>Agenda</a:t>
            </a:r>
          </a:p>
        </p:txBody>
      </p:sp>
      <p:sp>
        <p:nvSpPr>
          <p:cNvPr id="3" name="Fußzeilenplatzhalter 2">
            <a:extLst>
              <a:ext uri="{FF2B5EF4-FFF2-40B4-BE49-F238E27FC236}">
                <a16:creationId xmlns:a16="http://schemas.microsoft.com/office/drawing/2014/main" id="{7EE05D38-8B67-4D3F-A82A-ECEFF3AFAD27}"/>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34" name="Foliennummernplatzhalter 33">
            <a:extLst>
              <a:ext uri="{FF2B5EF4-FFF2-40B4-BE49-F238E27FC236}">
                <a16:creationId xmlns:a16="http://schemas.microsoft.com/office/drawing/2014/main" id="{F6CF9C6B-5437-4B05-9501-9DC0ACADC0BE}"/>
              </a:ext>
            </a:extLst>
          </p:cNvPr>
          <p:cNvSpPr>
            <a:spLocks noGrp="1"/>
          </p:cNvSpPr>
          <p:nvPr>
            <p:ph type="sldNum" sz="quarter" idx="11"/>
          </p:nvPr>
        </p:nvSpPr>
        <p:spPr bwMode="gray"/>
        <p:txBody>
          <a:bodyPr/>
          <a:lstStyle/>
          <a:p>
            <a:fld id="{1925EFE5-409A-4263-AA86-E37B8055B6A0}" type="slidenum">
              <a:rPr lang="de-DE" smtClean="0"/>
              <a:pPr/>
              <a:t>12</a:t>
            </a:fld>
            <a:endParaRPr lang="de-DE" dirty="0"/>
          </a:p>
        </p:txBody>
      </p:sp>
    </p:spTree>
    <p:extLst>
      <p:ext uri="{BB962C8B-B14F-4D97-AF65-F5344CB8AC3E}">
        <p14:creationId xmlns:p14="http://schemas.microsoft.com/office/powerpoint/2010/main" val="321282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kt 53" hidden="1">
            <a:extLst>
              <a:ext uri="{FF2B5EF4-FFF2-40B4-BE49-F238E27FC236}">
                <a16:creationId xmlns:a16="http://schemas.microsoft.com/office/drawing/2014/main" id="{90F23068-169B-4EB5-9AB0-0490FBC8400F}"/>
              </a:ext>
            </a:extLst>
          </p:cNvPr>
          <p:cNvGraphicFramePr>
            <a:graphicFrameLocks noChangeAspect="1"/>
          </p:cNvGraphicFramePr>
          <p:nvPr>
            <p:custDataLst>
              <p:tags r:id="rId2"/>
            </p:custDataLst>
            <p:extLst>
              <p:ext uri="{D42A27DB-BD31-4B8C-83A1-F6EECF244321}">
                <p14:modId xmlns:p14="http://schemas.microsoft.com/office/powerpoint/2010/main" val="384221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95" name="think-cell Folie" r:id="rId4" imgW="344" imgH="345" progId="TCLayout.ActiveDocument.1">
                  <p:embed/>
                </p:oleObj>
              </mc:Choice>
              <mc:Fallback>
                <p:oleObj name="think-cell Folie" r:id="rId4" imgW="344" imgH="345" progId="TCLayout.ActiveDocument.1">
                  <p:embed/>
                  <p:pic>
                    <p:nvPicPr>
                      <p:cNvPr id="54" name="Objekt 53" hidden="1">
                        <a:extLst>
                          <a:ext uri="{FF2B5EF4-FFF2-40B4-BE49-F238E27FC236}">
                            <a16:creationId xmlns:a16="http://schemas.microsoft.com/office/drawing/2014/main" id="{90F23068-169B-4EB5-9AB0-0490FBC8400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platzhalter 3">
            <a:extLst>
              <a:ext uri="{FF2B5EF4-FFF2-40B4-BE49-F238E27FC236}">
                <a16:creationId xmlns:a16="http://schemas.microsoft.com/office/drawing/2014/main" id="{6EECFD08-D659-4102-9A3C-307CE8120B50}"/>
              </a:ext>
            </a:extLst>
          </p:cNvPr>
          <p:cNvSpPr>
            <a:spLocks noGrp="1"/>
          </p:cNvSpPr>
          <p:nvPr>
            <p:ph type="body" sz="quarter" idx="13"/>
          </p:nvPr>
        </p:nvSpPr>
        <p:spPr bwMode="gray">
          <a:xfrm>
            <a:off x="335360" y="1844824"/>
            <a:ext cx="720000" cy="720000"/>
          </a:xfrm>
          <a:solidFill>
            <a:schemeClr val="accent1"/>
          </a:solidFill>
        </p:spPr>
        <p:txBody>
          <a:bodyPr/>
          <a:lstStyle/>
          <a:p>
            <a:r>
              <a:rPr lang="de-DE" dirty="0"/>
              <a:t>1</a:t>
            </a:r>
          </a:p>
        </p:txBody>
      </p:sp>
      <p:sp>
        <p:nvSpPr>
          <p:cNvPr id="5" name="Textplatzhalter 4">
            <a:extLst>
              <a:ext uri="{FF2B5EF4-FFF2-40B4-BE49-F238E27FC236}">
                <a16:creationId xmlns:a16="http://schemas.microsoft.com/office/drawing/2014/main" id="{10C5FFE2-E919-43B0-A4B0-7E25D6241699}"/>
              </a:ext>
            </a:extLst>
          </p:cNvPr>
          <p:cNvSpPr>
            <a:spLocks noGrp="1"/>
          </p:cNvSpPr>
          <p:nvPr>
            <p:ph type="body" sz="quarter" idx="14"/>
          </p:nvPr>
        </p:nvSpPr>
        <p:spPr bwMode="gray">
          <a:xfrm>
            <a:off x="1127399" y="1932344"/>
            <a:ext cx="3024385" cy="544960"/>
          </a:xfrm>
        </p:spPr>
        <p:txBody>
          <a:bodyPr/>
          <a:lstStyle/>
          <a:p>
            <a:pPr lvl="0"/>
            <a:r>
              <a:rPr lang="de-DE" dirty="0"/>
              <a:t>Platzhalter für einen </a:t>
            </a:r>
            <a:r>
              <a:rPr lang="de-DE" dirty="0" err="1"/>
              <a:t>Agendapunkt</a:t>
            </a:r>
            <a:endParaRPr lang="de-DE" dirty="0"/>
          </a:p>
        </p:txBody>
      </p:sp>
      <p:sp>
        <p:nvSpPr>
          <p:cNvPr id="6" name="Textplatzhalter 5">
            <a:extLst>
              <a:ext uri="{FF2B5EF4-FFF2-40B4-BE49-F238E27FC236}">
                <a16:creationId xmlns:a16="http://schemas.microsoft.com/office/drawing/2014/main" id="{92C0FCA2-0DFD-424F-849A-228516D2E6D2}"/>
              </a:ext>
            </a:extLst>
          </p:cNvPr>
          <p:cNvSpPr>
            <a:spLocks noGrp="1"/>
          </p:cNvSpPr>
          <p:nvPr>
            <p:ph type="body" sz="quarter" idx="15"/>
          </p:nvPr>
        </p:nvSpPr>
        <p:spPr bwMode="gray">
          <a:xfrm>
            <a:off x="4188221" y="1932344"/>
            <a:ext cx="828000" cy="544960"/>
          </a:xfrm>
        </p:spPr>
        <p:txBody>
          <a:bodyPr/>
          <a:lstStyle/>
          <a:p>
            <a:r>
              <a:rPr lang="de-DE" dirty="0"/>
              <a:t>Seite XX</a:t>
            </a:r>
          </a:p>
        </p:txBody>
      </p:sp>
      <p:sp>
        <p:nvSpPr>
          <p:cNvPr id="7" name="Textplatzhalter 6">
            <a:extLst>
              <a:ext uri="{FF2B5EF4-FFF2-40B4-BE49-F238E27FC236}">
                <a16:creationId xmlns:a16="http://schemas.microsoft.com/office/drawing/2014/main" id="{C901F0B0-4A55-476D-97AD-CE0CA1F03603}"/>
              </a:ext>
            </a:extLst>
          </p:cNvPr>
          <p:cNvSpPr>
            <a:spLocks noGrp="1"/>
          </p:cNvSpPr>
          <p:nvPr>
            <p:ph type="body" sz="quarter" idx="16"/>
          </p:nvPr>
        </p:nvSpPr>
        <p:spPr bwMode="gray">
          <a:xfrm>
            <a:off x="335360" y="2708940"/>
            <a:ext cx="720000" cy="720000"/>
          </a:xfrm>
        </p:spPr>
        <p:txBody>
          <a:bodyPr/>
          <a:lstStyle/>
          <a:p>
            <a:r>
              <a:rPr lang="de-DE" dirty="0"/>
              <a:t>2</a:t>
            </a:r>
          </a:p>
        </p:txBody>
      </p:sp>
      <p:sp>
        <p:nvSpPr>
          <p:cNvPr id="8" name="Textplatzhalter 7">
            <a:extLst>
              <a:ext uri="{FF2B5EF4-FFF2-40B4-BE49-F238E27FC236}">
                <a16:creationId xmlns:a16="http://schemas.microsoft.com/office/drawing/2014/main" id="{D46DE501-DAC5-468C-A91E-7997ADE0760E}"/>
              </a:ext>
            </a:extLst>
          </p:cNvPr>
          <p:cNvSpPr>
            <a:spLocks noGrp="1"/>
          </p:cNvSpPr>
          <p:nvPr>
            <p:ph type="body" sz="quarter" idx="17"/>
          </p:nvPr>
        </p:nvSpPr>
        <p:spPr bwMode="gray">
          <a:xfrm>
            <a:off x="1127399" y="2796460"/>
            <a:ext cx="3024385" cy="544960"/>
          </a:xfrm>
        </p:spPr>
        <p:txBody>
          <a:bodyPr/>
          <a:lstStyle/>
          <a:p>
            <a:pPr lvl="0"/>
            <a:r>
              <a:rPr lang="de-DE" dirty="0"/>
              <a:t>Platzhalter für einen </a:t>
            </a:r>
            <a:r>
              <a:rPr lang="de-DE" dirty="0" err="1"/>
              <a:t>Agendapunkt</a:t>
            </a:r>
            <a:endParaRPr lang="de-DE" dirty="0"/>
          </a:p>
        </p:txBody>
      </p:sp>
      <p:sp>
        <p:nvSpPr>
          <p:cNvPr id="9" name="Textplatzhalter 8">
            <a:extLst>
              <a:ext uri="{FF2B5EF4-FFF2-40B4-BE49-F238E27FC236}">
                <a16:creationId xmlns:a16="http://schemas.microsoft.com/office/drawing/2014/main" id="{B8B060DB-9CBC-4575-85B7-91FF9795B244}"/>
              </a:ext>
            </a:extLst>
          </p:cNvPr>
          <p:cNvSpPr>
            <a:spLocks noGrp="1"/>
          </p:cNvSpPr>
          <p:nvPr>
            <p:ph type="body" sz="quarter" idx="18"/>
          </p:nvPr>
        </p:nvSpPr>
        <p:spPr bwMode="gray">
          <a:xfrm>
            <a:off x="4188221" y="2796460"/>
            <a:ext cx="828000" cy="544960"/>
          </a:xfrm>
        </p:spPr>
        <p:txBody>
          <a:bodyPr/>
          <a:lstStyle/>
          <a:p>
            <a:r>
              <a:rPr lang="de-DE" dirty="0"/>
              <a:t>Seite XX</a:t>
            </a:r>
          </a:p>
        </p:txBody>
      </p:sp>
      <p:sp>
        <p:nvSpPr>
          <p:cNvPr id="10" name="Textplatzhalter 9">
            <a:extLst>
              <a:ext uri="{FF2B5EF4-FFF2-40B4-BE49-F238E27FC236}">
                <a16:creationId xmlns:a16="http://schemas.microsoft.com/office/drawing/2014/main" id="{1FBE3802-FEF1-45BA-AD98-DF1362BDF9F0}"/>
              </a:ext>
            </a:extLst>
          </p:cNvPr>
          <p:cNvSpPr>
            <a:spLocks noGrp="1"/>
          </p:cNvSpPr>
          <p:nvPr>
            <p:ph type="body" sz="quarter" idx="19"/>
          </p:nvPr>
        </p:nvSpPr>
        <p:spPr bwMode="gray">
          <a:xfrm>
            <a:off x="335360" y="3573056"/>
            <a:ext cx="720000" cy="720000"/>
          </a:xfrm>
        </p:spPr>
        <p:txBody>
          <a:bodyPr/>
          <a:lstStyle/>
          <a:p>
            <a:r>
              <a:rPr lang="de-DE" dirty="0"/>
              <a:t>3</a:t>
            </a:r>
          </a:p>
        </p:txBody>
      </p:sp>
      <p:sp>
        <p:nvSpPr>
          <p:cNvPr id="11" name="Textplatzhalter 10">
            <a:extLst>
              <a:ext uri="{FF2B5EF4-FFF2-40B4-BE49-F238E27FC236}">
                <a16:creationId xmlns:a16="http://schemas.microsoft.com/office/drawing/2014/main" id="{40E12457-2034-4D39-B3AE-4A1E7F141A97}"/>
              </a:ext>
            </a:extLst>
          </p:cNvPr>
          <p:cNvSpPr>
            <a:spLocks noGrp="1"/>
          </p:cNvSpPr>
          <p:nvPr>
            <p:ph type="body" sz="quarter" idx="20"/>
          </p:nvPr>
        </p:nvSpPr>
        <p:spPr bwMode="gray">
          <a:xfrm>
            <a:off x="1127399" y="3660576"/>
            <a:ext cx="3024385" cy="544960"/>
          </a:xfrm>
        </p:spPr>
        <p:txBody>
          <a:bodyPr/>
          <a:lstStyle/>
          <a:p>
            <a:pPr lvl="0"/>
            <a:r>
              <a:rPr lang="de-DE" dirty="0"/>
              <a:t>Platzhalter für einen </a:t>
            </a:r>
            <a:r>
              <a:rPr lang="de-DE" dirty="0" err="1"/>
              <a:t>Agendapunkt</a:t>
            </a:r>
            <a:endParaRPr lang="de-DE" dirty="0"/>
          </a:p>
        </p:txBody>
      </p:sp>
      <p:sp>
        <p:nvSpPr>
          <p:cNvPr id="12" name="Textplatzhalter 11">
            <a:extLst>
              <a:ext uri="{FF2B5EF4-FFF2-40B4-BE49-F238E27FC236}">
                <a16:creationId xmlns:a16="http://schemas.microsoft.com/office/drawing/2014/main" id="{8B5A3543-B347-4595-9C28-C986C88BB6D8}"/>
              </a:ext>
            </a:extLst>
          </p:cNvPr>
          <p:cNvSpPr>
            <a:spLocks noGrp="1"/>
          </p:cNvSpPr>
          <p:nvPr>
            <p:ph type="body" sz="quarter" idx="21"/>
          </p:nvPr>
        </p:nvSpPr>
        <p:spPr bwMode="gray">
          <a:xfrm>
            <a:off x="4188221" y="3660576"/>
            <a:ext cx="828000" cy="544960"/>
          </a:xfrm>
        </p:spPr>
        <p:txBody>
          <a:bodyPr/>
          <a:lstStyle/>
          <a:p>
            <a:r>
              <a:rPr lang="de-DE" dirty="0"/>
              <a:t>Seite XX</a:t>
            </a:r>
          </a:p>
        </p:txBody>
      </p:sp>
      <p:sp>
        <p:nvSpPr>
          <p:cNvPr id="13" name="Textplatzhalter 12">
            <a:extLst>
              <a:ext uri="{FF2B5EF4-FFF2-40B4-BE49-F238E27FC236}">
                <a16:creationId xmlns:a16="http://schemas.microsoft.com/office/drawing/2014/main" id="{B74081C6-8FC6-4082-943C-52D10094F877}"/>
              </a:ext>
            </a:extLst>
          </p:cNvPr>
          <p:cNvSpPr>
            <a:spLocks noGrp="1"/>
          </p:cNvSpPr>
          <p:nvPr>
            <p:ph type="body" sz="quarter" idx="22"/>
          </p:nvPr>
        </p:nvSpPr>
        <p:spPr bwMode="gray">
          <a:xfrm>
            <a:off x="335360" y="4437172"/>
            <a:ext cx="720000" cy="720000"/>
          </a:xfrm>
        </p:spPr>
        <p:txBody>
          <a:bodyPr/>
          <a:lstStyle/>
          <a:p>
            <a:r>
              <a:rPr lang="de-DE" dirty="0"/>
              <a:t>4</a:t>
            </a:r>
          </a:p>
        </p:txBody>
      </p:sp>
      <p:sp>
        <p:nvSpPr>
          <p:cNvPr id="14" name="Textplatzhalter 13">
            <a:extLst>
              <a:ext uri="{FF2B5EF4-FFF2-40B4-BE49-F238E27FC236}">
                <a16:creationId xmlns:a16="http://schemas.microsoft.com/office/drawing/2014/main" id="{6E17C9A6-167C-4237-919B-E46406A393B7}"/>
              </a:ext>
            </a:extLst>
          </p:cNvPr>
          <p:cNvSpPr>
            <a:spLocks noGrp="1"/>
          </p:cNvSpPr>
          <p:nvPr>
            <p:ph type="body" sz="quarter" idx="23"/>
          </p:nvPr>
        </p:nvSpPr>
        <p:spPr bwMode="gray">
          <a:xfrm>
            <a:off x="1127399" y="4524692"/>
            <a:ext cx="3024385" cy="544960"/>
          </a:xfrm>
        </p:spPr>
        <p:txBody>
          <a:bodyPr/>
          <a:lstStyle/>
          <a:p>
            <a:pPr lvl="0"/>
            <a:r>
              <a:rPr lang="de-DE" dirty="0"/>
              <a:t>Platzhalter für einen </a:t>
            </a:r>
            <a:r>
              <a:rPr lang="de-DE" dirty="0" err="1"/>
              <a:t>Agendapunkt</a:t>
            </a:r>
            <a:endParaRPr lang="de-DE" dirty="0"/>
          </a:p>
        </p:txBody>
      </p:sp>
      <p:sp>
        <p:nvSpPr>
          <p:cNvPr id="15" name="Textplatzhalter 14">
            <a:extLst>
              <a:ext uri="{FF2B5EF4-FFF2-40B4-BE49-F238E27FC236}">
                <a16:creationId xmlns:a16="http://schemas.microsoft.com/office/drawing/2014/main" id="{8C183CBE-3502-4FDE-AEA9-1C850BE6BEA7}"/>
              </a:ext>
            </a:extLst>
          </p:cNvPr>
          <p:cNvSpPr>
            <a:spLocks noGrp="1"/>
          </p:cNvSpPr>
          <p:nvPr>
            <p:ph type="body" sz="quarter" idx="24"/>
          </p:nvPr>
        </p:nvSpPr>
        <p:spPr bwMode="gray">
          <a:xfrm>
            <a:off x="4188221" y="4524692"/>
            <a:ext cx="828000" cy="544960"/>
          </a:xfrm>
        </p:spPr>
        <p:txBody>
          <a:bodyPr/>
          <a:lstStyle/>
          <a:p>
            <a:r>
              <a:rPr lang="de-DE" dirty="0"/>
              <a:t>Seite XX</a:t>
            </a:r>
          </a:p>
        </p:txBody>
      </p:sp>
      <p:sp>
        <p:nvSpPr>
          <p:cNvPr id="16" name="Textplatzhalter 15">
            <a:extLst>
              <a:ext uri="{FF2B5EF4-FFF2-40B4-BE49-F238E27FC236}">
                <a16:creationId xmlns:a16="http://schemas.microsoft.com/office/drawing/2014/main" id="{676F1D61-4C55-447B-8B34-A9260E7FC419}"/>
              </a:ext>
            </a:extLst>
          </p:cNvPr>
          <p:cNvSpPr>
            <a:spLocks noGrp="1"/>
          </p:cNvSpPr>
          <p:nvPr>
            <p:ph type="body" sz="quarter" idx="25"/>
          </p:nvPr>
        </p:nvSpPr>
        <p:spPr bwMode="gray">
          <a:xfrm>
            <a:off x="335360" y="5301288"/>
            <a:ext cx="720000" cy="720000"/>
          </a:xfrm>
        </p:spPr>
        <p:txBody>
          <a:bodyPr/>
          <a:lstStyle/>
          <a:p>
            <a:r>
              <a:rPr lang="de-DE" dirty="0"/>
              <a:t>5</a:t>
            </a:r>
          </a:p>
        </p:txBody>
      </p:sp>
      <p:sp>
        <p:nvSpPr>
          <p:cNvPr id="17" name="Textplatzhalter 16">
            <a:extLst>
              <a:ext uri="{FF2B5EF4-FFF2-40B4-BE49-F238E27FC236}">
                <a16:creationId xmlns:a16="http://schemas.microsoft.com/office/drawing/2014/main" id="{07C70E1E-362A-48F1-A6F1-A5B677F764EF}"/>
              </a:ext>
            </a:extLst>
          </p:cNvPr>
          <p:cNvSpPr>
            <a:spLocks noGrp="1"/>
          </p:cNvSpPr>
          <p:nvPr>
            <p:ph type="body" sz="quarter" idx="26"/>
          </p:nvPr>
        </p:nvSpPr>
        <p:spPr bwMode="gray">
          <a:xfrm>
            <a:off x="1131684" y="5388808"/>
            <a:ext cx="3024385" cy="544960"/>
          </a:xfrm>
        </p:spPr>
        <p:txBody>
          <a:bodyPr/>
          <a:lstStyle/>
          <a:p>
            <a:pPr lvl="0"/>
            <a:r>
              <a:rPr lang="de-DE" dirty="0"/>
              <a:t>Platzhalter für einen </a:t>
            </a:r>
            <a:r>
              <a:rPr lang="de-DE" dirty="0" err="1"/>
              <a:t>Agendapunkt</a:t>
            </a:r>
            <a:endParaRPr lang="de-DE" dirty="0"/>
          </a:p>
        </p:txBody>
      </p:sp>
      <p:sp>
        <p:nvSpPr>
          <p:cNvPr id="18" name="Textplatzhalter 17">
            <a:extLst>
              <a:ext uri="{FF2B5EF4-FFF2-40B4-BE49-F238E27FC236}">
                <a16:creationId xmlns:a16="http://schemas.microsoft.com/office/drawing/2014/main" id="{81D2A26A-F1E4-4837-95D0-5C34B3416E9D}"/>
              </a:ext>
            </a:extLst>
          </p:cNvPr>
          <p:cNvSpPr>
            <a:spLocks noGrp="1"/>
          </p:cNvSpPr>
          <p:nvPr>
            <p:ph type="body" sz="quarter" idx="27"/>
          </p:nvPr>
        </p:nvSpPr>
        <p:spPr bwMode="gray">
          <a:xfrm>
            <a:off x="4192506" y="5388808"/>
            <a:ext cx="828000" cy="544960"/>
          </a:xfrm>
        </p:spPr>
        <p:txBody>
          <a:bodyPr/>
          <a:lstStyle/>
          <a:p>
            <a:r>
              <a:rPr lang="de-DE" dirty="0"/>
              <a:t>Seite XX</a:t>
            </a:r>
          </a:p>
        </p:txBody>
      </p:sp>
      <p:sp>
        <p:nvSpPr>
          <p:cNvPr id="19" name="Textplatzhalter 18">
            <a:extLst>
              <a:ext uri="{FF2B5EF4-FFF2-40B4-BE49-F238E27FC236}">
                <a16:creationId xmlns:a16="http://schemas.microsoft.com/office/drawing/2014/main" id="{D5F056D9-5504-4F30-9963-3EBADF887A69}"/>
              </a:ext>
            </a:extLst>
          </p:cNvPr>
          <p:cNvSpPr>
            <a:spLocks noGrp="1"/>
          </p:cNvSpPr>
          <p:nvPr>
            <p:ph type="body" sz="quarter" idx="28"/>
          </p:nvPr>
        </p:nvSpPr>
        <p:spPr bwMode="gray">
          <a:xfrm>
            <a:off x="5807968" y="1844824"/>
            <a:ext cx="720000" cy="720000"/>
          </a:xfrm>
        </p:spPr>
        <p:txBody>
          <a:bodyPr/>
          <a:lstStyle/>
          <a:p>
            <a:r>
              <a:rPr lang="de-DE" dirty="0"/>
              <a:t>6</a:t>
            </a:r>
          </a:p>
        </p:txBody>
      </p:sp>
      <p:sp>
        <p:nvSpPr>
          <p:cNvPr id="20" name="Textplatzhalter 19">
            <a:extLst>
              <a:ext uri="{FF2B5EF4-FFF2-40B4-BE49-F238E27FC236}">
                <a16:creationId xmlns:a16="http://schemas.microsoft.com/office/drawing/2014/main" id="{6B70106C-86CE-415D-9AB9-03D026939815}"/>
              </a:ext>
            </a:extLst>
          </p:cNvPr>
          <p:cNvSpPr>
            <a:spLocks noGrp="1"/>
          </p:cNvSpPr>
          <p:nvPr>
            <p:ph type="body" sz="quarter" idx="29"/>
          </p:nvPr>
        </p:nvSpPr>
        <p:spPr bwMode="gray">
          <a:xfrm>
            <a:off x="6600007" y="1916113"/>
            <a:ext cx="3024385" cy="544960"/>
          </a:xfrm>
        </p:spPr>
        <p:txBody>
          <a:bodyPr/>
          <a:lstStyle/>
          <a:p>
            <a:pPr lvl="0"/>
            <a:r>
              <a:rPr lang="de-DE" dirty="0"/>
              <a:t>Platzhalter für einen </a:t>
            </a:r>
            <a:r>
              <a:rPr lang="de-DE" dirty="0" err="1"/>
              <a:t>Agendapunkt</a:t>
            </a:r>
            <a:endParaRPr lang="de-DE" dirty="0"/>
          </a:p>
        </p:txBody>
      </p:sp>
      <p:sp>
        <p:nvSpPr>
          <p:cNvPr id="21" name="Textplatzhalter 20">
            <a:extLst>
              <a:ext uri="{FF2B5EF4-FFF2-40B4-BE49-F238E27FC236}">
                <a16:creationId xmlns:a16="http://schemas.microsoft.com/office/drawing/2014/main" id="{9695C9EA-64B5-4D8C-95CC-BD883AFC8745}"/>
              </a:ext>
            </a:extLst>
          </p:cNvPr>
          <p:cNvSpPr>
            <a:spLocks noGrp="1"/>
          </p:cNvSpPr>
          <p:nvPr>
            <p:ph type="body" sz="quarter" idx="30"/>
          </p:nvPr>
        </p:nvSpPr>
        <p:spPr bwMode="gray">
          <a:xfrm>
            <a:off x="9660829" y="1915433"/>
            <a:ext cx="828000" cy="544960"/>
          </a:xfrm>
        </p:spPr>
        <p:txBody>
          <a:bodyPr/>
          <a:lstStyle/>
          <a:p>
            <a:r>
              <a:rPr lang="de-DE" dirty="0"/>
              <a:t>Seite XX</a:t>
            </a:r>
          </a:p>
        </p:txBody>
      </p:sp>
      <p:sp>
        <p:nvSpPr>
          <p:cNvPr id="22" name="Textplatzhalter 21">
            <a:extLst>
              <a:ext uri="{FF2B5EF4-FFF2-40B4-BE49-F238E27FC236}">
                <a16:creationId xmlns:a16="http://schemas.microsoft.com/office/drawing/2014/main" id="{8A1F1A8C-DCEF-4584-97F1-04D4827284AE}"/>
              </a:ext>
            </a:extLst>
          </p:cNvPr>
          <p:cNvSpPr>
            <a:spLocks noGrp="1"/>
          </p:cNvSpPr>
          <p:nvPr>
            <p:ph type="body" sz="quarter" idx="31"/>
          </p:nvPr>
        </p:nvSpPr>
        <p:spPr bwMode="gray">
          <a:xfrm>
            <a:off x="5807968" y="2708940"/>
            <a:ext cx="720000" cy="720000"/>
          </a:xfrm>
        </p:spPr>
        <p:txBody>
          <a:bodyPr/>
          <a:lstStyle/>
          <a:p>
            <a:r>
              <a:rPr lang="de-DE" dirty="0"/>
              <a:t>7</a:t>
            </a:r>
          </a:p>
        </p:txBody>
      </p:sp>
      <p:sp>
        <p:nvSpPr>
          <p:cNvPr id="23" name="Textplatzhalter 22">
            <a:extLst>
              <a:ext uri="{FF2B5EF4-FFF2-40B4-BE49-F238E27FC236}">
                <a16:creationId xmlns:a16="http://schemas.microsoft.com/office/drawing/2014/main" id="{4C64A577-4780-4874-8070-563F45A6E297}"/>
              </a:ext>
            </a:extLst>
          </p:cNvPr>
          <p:cNvSpPr>
            <a:spLocks noGrp="1"/>
          </p:cNvSpPr>
          <p:nvPr>
            <p:ph type="body" sz="quarter" idx="32"/>
          </p:nvPr>
        </p:nvSpPr>
        <p:spPr bwMode="gray">
          <a:xfrm>
            <a:off x="6600007" y="2780229"/>
            <a:ext cx="3024385" cy="544960"/>
          </a:xfrm>
        </p:spPr>
        <p:txBody>
          <a:bodyPr/>
          <a:lstStyle/>
          <a:p>
            <a:pPr lvl="0"/>
            <a:r>
              <a:rPr lang="de-DE" dirty="0"/>
              <a:t>Platzhalter für einen </a:t>
            </a:r>
            <a:r>
              <a:rPr lang="de-DE" dirty="0" err="1"/>
              <a:t>Agendapunkt</a:t>
            </a:r>
            <a:endParaRPr lang="de-DE" dirty="0"/>
          </a:p>
        </p:txBody>
      </p:sp>
      <p:sp>
        <p:nvSpPr>
          <p:cNvPr id="24" name="Textplatzhalter 23">
            <a:extLst>
              <a:ext uri="{FF2B5EF4-FFF2-40B4-BE49-F238E27FC236}">
                <a16:creationId xmlns:a16="http://schemas.microsoft.com/office/drawing/2014/main" id="{BC606C65-81DA-4AA0-B93B-3B49F5FB141F}"/>
              </a:ext>
            </a:extLst>
          </p:cNvPr>
          <p:cNvSpPr>
            <a:spLocks noGrp="1"/>
          </p:cNvSpPr>
          <p:nvPr>
            <p:ph type="body" sz="quarter" idx="33"/>
          </p:nvPr>
        </p:nvSpPr>
        <p:spPr bwMode="gray">
          <a:xfrm>
            <a:off x="9660829" y="2779549"/>
            <a:ext cx="828000" cy="544960"/>
          </a:xfrm>
        </p:spPr>
        <p:txBody>
          <a:bodyPr/>
          <a:lstStyle/>
          <a:p>
            <a:r>
              <a:rPr lang="de-DE" dirty="0"/>
              <a:t>Seite XX</a:t>
            </a:r>
          </a:p>
        </p:txBody>
      </p:sp>
      <p:sp>
        <p:nvSpPr>
          <p:cNvPr id="25" name="Textplatzhalter 24">
            <a:extLst>
              <a:ext uri="{FF2B5EF4-FFF2-40B4-BE49-F238E27FC236}">
                <a16:creationId xmlns:a16="http://schemas.microsoft.com/office/drawing/2014/main" id="{FA2DDA96-6FA1-4567-AF06-A1DCD327CE5F}"/>
              </a:ext>
            </a:extLst>
          </p:cNvPr>
          <p:cNvSpPr>
            <a:spLocks noGrp="1"/>
          </p:cNvSpPr>
          <p:nvPr>
            <p:ph type="body" sz="quarter" idx="34"/>
          </p:nvPr>
        </p:nvSpPr>
        <p:spPr bwMode="gray">
          <a:xfrm>
            <a:off x="5807968" y="3573056"/>
            <a:ext cx="720000" cy="720000"/>
          </a:xfrm>
        </p:spPr>
        <p:txBody>
          <a:bodyPr/>
          <a:lstStyle/>
          <a:p>
            <a:r>
              <a:rPr lang="de-DE" dirty="0"/>
              <a:t>8</a:t>
            </a:r>
          </a:p>
        </p:txBody>
      </p:sp>
      <p:sp>
        <p:nvSpPr>
          <p:cNvPr id="26" name="Textplatzhalter 25">
            <a:extLst>
              <a:ext uri="{FF2B5EF4-FFF2-40B4-BE49-F238E27FC236}">
                <a16:creationId xmlns:a16="http://schemas.microsoft.com/office/drawing/2014/main" id="{8E895BF1-E32F-4FDA-839D-C4E03FD3E8B6}"/>
              </a:ext>
            </a:extLst>
          </p:cNvPr>
          <p:cNvSpPr>
            <a:spLocks noGrp="1"/>
          </p:cNvSpPr>
          <p:nvPr>
            <p:ph type="body" sz="quarter" idx="35"/>
          </p:nvPr>
        </p:nvSpPr>
        <p:spPr bwMode="gray">
          <a:xfrm>
            <a:off x="6600007" y="3644345"/>
            <a:ext cx="3024385" cy="544960"/>
          </a:xfrm>
        </p:spPr>
        <p:txBody>
          <a:bodyPr/>
          <a:lstStyle/>
          <a:p>
            <a:pPr lvl="0"/>
            <a:r>
              <a:rPr lang="de-DE" dirty="0"/>
              <a:t>Platzhalter für einen </a:t>
            </a:r>
            <a:r>
              <a:rPr lang="de-DE" dirty="0" err="1"/>
              <a:t>Agendapunkt</a:t>
            </a:r>
            <a:endParaRPr lang="de-DE" dirty="0"/>
          </a:p>
        </p:txBody>
      </p:sp>
      <p:sp>
        <p:nvSpPr>
          <p:cNvPr id="27" name="Textplatzhalter 26">
            <a:extLst>
              <a:ext uri="{FF2B5EF4-FFF2-40B4-BE49-F238E27FC236}">
                <a16:creationId xmlns:a16="http://schemas.microsoft.com/office/drawing/2014/main" id="{ADA540B0-62F6-4492-B0E1-ED4F13D5F7B4}"/>
              </a:ext>
            </a:extLst>
          </p:cNvPr>
          <p:cNvSpPr>
            <a:spLocks noGrp="1"/>
          </p:cNvSpPr>
          <p:nvPr>
            <p:ph type="body" sz="quarter" idx="36"/>
          </p:nvPr>
        </p:nvSpPr>
        <p:spPr bwMode="gray">
          <a:xfrm>
            <a:off x="9660829" y="3643665"/>
            <a:ext cx="828000" cy="544960"/>
          </a:xfrm>
        </p:spPr>
        <p:txBody>
          <a:bodyPr/>
          <a:lstStyle/>
          <a:p>
            <a:r>
              <a:rPr lang="de-DE" dirty="0"/>
              <a:t>Seite XX</a:t>
            </a:r>
          </a:p>
        </p:txBody>
      </p:sp>
      <p:sp>
        <p:nvSpPr>
          <p:cNvPr id="28" name="Textplatzhalter 27">
            <a:extLst>
              <a:ext uri="{FF2B5EF4-FFF2-40B4-BE49-F238E27FC236}">
                <a16:creationId xmlns:a16="http://schemas.microsoft.com/office/drawing/2014/main" id="{26049BEC-2951-472E-8E92-ED97E7EDEBEB}"/>
              </a:ext>
            </a:extLst>
          </p:cNvPr>
          <p:cNvSpPr>
            <a:spLocks noGrp="1"/>
          </p:cNvSpPr>
          <p:nvPr>
            <p:ph type="body" sz="quarter" idx="37"/>
          </p:nvPr>
        </p:nvSpPr>
        <p:spPr bwMode="gray">
          <a:xfrm>
            <a:off x="5807968" y="4437172"/>
            <a:ext cx="720000" cy="720000"/>
          </a:xfrm>
        </p:spPr>
        <p:txBody>
          <a:bodyPr/>
          <a:lstStyle/>
          <a:p>
            <a:r>
              <a:rPr lang="de-DE" dirty="0"/>
              <a:t>9</a:t>
            </a:r>
          </a:p>
        </p:txBody>
      </p:sp>
      <p:sp>
        <p:nvSpPr>
          <p:cNvPr id="29" name="Textplatzhalter 28">
            <a:extLst>
              <a:ext uri="{FF2B5EF4-FFF2-40B4-BE49-F238E27FC236}">
                <a16:creationId xmlns:a16="http://schemas.microsoft.com/office/drawing/2014/main" id="{82AB2A74-E9F8-4FCF-B163-9F13800D8A68}"/>
              </a:ext>
            </a:extLst>
          </p:cNvPr>
          <p:cNvSpPr>
            <a:spLocks noGrp="1"/>
          </p:cNvSpPr>
          <p:nvPr>
            <p:ph type="body" sz="quarter" idx="38"/>
          </p:nvPr>
        </p:nvSpPr>
        <p:spPr bwMode="gray">
          <a:xfrm>
            <a:off x="6600007" y="4508461"/>
            <a:ext cx="3024385" cy="544960"/>
          </a:xfrm>
        </p:spPr>
        <p:txBody>
          <a:bodyPr/>
          <a:lstStyle/>
          <a:p>
            <a:pPr lvl="0"/>
            <a:r>
              <a:rPr lang="de-DE" dirty="0"/>
              <a:t>Platzhalter für einen </a:t>
            </a:r>
            <a:r>
              <a:rPr lang="de-DE" dirty="0" err="1"/>
              <a:t>Agendapunkt</a:t>
            </a:r>
            <a:endParaRPr lang="de-DE" dirty="0"/>
          </a:p>
        </p:txBody>
      </p:sp>
      <p:sp>
        <p:nvSpPr>
          <p:cNvPr id="30" name="Textplatzhalter 29">
            <a:extLst>
              <a:ext uri="{FF2B5EF4-FFF2-40B4-BE49-F238E27FC236}">
                <a16:creationId xmlns:a16="http://schemas.microsoft.com/office/drawing/2014/main" id="{ACDE21DE-BD48-4228-82DA-7CE4F0C9A1ED}"/>
              </a:ext>
            </a:extLst>
          </p:cNvPr>
          <p:cNvSpPr>
            <a:spLocks noGrp="1"/>
          </p:cNvSpPr>
          <p:nvPr>
            <p:ph type="body" sz="quarter" idx="39"/>
          </p:nvPr>
        </p:nvSpPr>
        <p:spPr bwMode="gray">
          <a:xfrm>
            <a:off x="9660829" y="4507781"/>
            <a:ext cx="828000" cy="544960"/>
          </a:xfrm>
        </p:spPr>
        <p:txBody>
          <a:bodyPr/>
          <a:lstStyle/>
          <a:p>
            <a:r>
              <a:rPr lang="de-DE" dirty="0"/>
              <a:t>Seite XX</a:t>
            </a:r>
          </a:p>
        </p:txBody>
      </p:sp>
      <p:sp>
        <p:nvSpPr>
          <p:cNvPr id="31" name="Textplatzhalter 30">
            <a:extLst>
              <a:ext uri="{FF2B5EF4-FFF2-40B4-BE49-F238E27FC236}">
                <a16:creationId xmlns:a16="http://schemas.microsoft.com/office/drawing/2014/main" id="{1FDCEB1A-7BF2-424A-9F30-7586EFAD38BA}"/>
              </a:ext>
            </a:extLst>
          </p:cNvPr>
          <p:cNvSpPr>
            <a:spLocks noGrp="1"/>
          </p:cNvSpPr>
          <p:nvPr>
            <p:ph type="body" sz="quarter" idx="40"/>
          </p:nvPr>
        </p:nvSpPr>
        <p:spPr bwMode="gray">
          <a:xfrm>
            <a:off x="5807968" y="5301288"/>
            <a:ext cx="720000" cy="720000"/>
          </a:xfrm>
        </p:spPr>
        <p:txBody>
          <a:bodyPr/>
          <a:lstStyle/>
          <a:p>
            <a:r>
              <a:rPr lang="de-DE" dirty="0"/>
              <a:t>10</a:t>
            </a:r>
          </a:p>
        </p:txBody>
      </p:sp>
      <p:sp>
        <p:nvSpPr>
          <p:cNvPr id="32" name="Textplatzhalter 31">
            <a:extLst>
              <a:ext uri="{FF2B5EF4-FFF2-40B4-BE49-F238E27FC236}">
                <a16:creationId xmlns:a16="http://schemas.microsoft.com/office/drawing/2014/main" id="{778576C2-D903-46FB-A226-58CE40CC14D8}"/>
              </a:ext>
            </a:extLst>
          </p:cNvPr>
          <p:cNvSpPr>
            <a:spLocks noGrp="1"/>
          </p:cNvSpPr>
          <p:nvPr>
            <p:ph type="body" sz="quarter" idx="41"/>
          </p:nvPr>
        </p:nvSpPr>
        <p:spPr bwMode="gray">
          <a:xfrm>
            <a:off x="6600007" y="5372577"/>
            <a:ext cx="3024385" cy="544960"/>
          </a:xfrm>
        </p:spPr>
        <p:txBody>
          <a:bodyPr/>
          <a:lstStyle/>
          <a:p>
            <a:pPr lvl="0"/>
            <a:r>
              <a:rPr lang="de-DE" dirty="0"/>
              <a:t>Platzhalter für einen </a:t>
            </a:r>
            <a:r>
              <a:rPr lang="de-DE" dirty="0" err="1"/>
              <a:t>Agendapunkt</a:t>
            </a:r>
            <a:endParaRPr lang="de-DE" dirty="0"/>
          </a:p>
        </p:txBody>
      </p:sp>
      <p:sp>
        <p:nvSpPr>
          <p:cNvPr id="33" name="Textplatzhalter 32">
            <a:extLst>
              <a:ext uri="{FF2B5EF4-FFF2-40B4-BE49-F238E27FC236}">
                <a16:creationId xmlns:a16="http://schemas.microsoft.com/office/drawing/2014/main" id="{96AA12C6-0276-4B72-BED0-6B26F9724641}"/>
              </a:ext>
            </a:extLst>
          </p:cNvPr>
          <p:cNvSpPr>
            <a:spLocks noGrp="1"/>
          </p:cNvSpPr>
          <p:nvPr>
            <p:ph type="body" sz="quarter" idx="42"/>
          </p:nvPr>
        </p:nvSpPr>
        <p:spPr bwMode="gray">
          <a:xfrm>
            <a:off x="9660829" y="5371897"/>
            <a:ext cx="828000" cy="544960"/>
          </a:xfrm>
        </p:spPr>
        <p:txBody>
          <a:bodyPr/>
          <a:lstStyle/>
          <a:p>
            <a:r>
              <a:rPr lang="de-DE" dirty="0"/>
              <a:t>Seite XX</a:t>
            </a:r>
          </a:p>
        </p:txBody>
      </p:sp>
      <p:sp>
        <p:nvSpPr>
          <p:cNvPr id="91" name="Textplatzhalter 90">
            <a:extLst>
              <a:ext uri="{FF2B5EF4-FFF2-40B4-BE49-F238E27FC236}">
                <a16:creationId xmlns:a16="http://schemas.microsoft.com/office/drawing/2014/main" id="{1850D1BE-8D0B-46CF-8DC7-C80469D4A552}"/>
              </a:ext>
            </a:extLst>
          </p:cNvPr>
          <p:cNvSpPr>
            <a:spLocks noGrp="1"/>
          </p:cNvSpPr>
          <p:nvPr>
            <p:ph type="body" sz="quarter" idx="43"/>
          </p:nvPr>
        </p:nvSpPr>
        <p:spPr bwMode="gray"/>
        <p:txBody>
          <a:bodyPr/>
          <a:lstStyle/>
          <a:p>
            <a:endParaRPr lang="de-DE" dirty="0"/>
          </a:p>
        </p:txBody>
      </p:sp>
      <p:sp>
        <p:nvSpPr>
          <p:cNvPr id="92" name="Textplatzhalter 91">
            <a:extLst>
              <a:ext uri="{FF2B5EF4-FFF2-40B4-BE49-F238E27FC236}">
                <a16:creationId xmlns:a16="http://schemas.microsoft.com/office/drawing/2014/main" id="{5CC72822-5B6D-4FF2-88AF-A6F0E7E3AA33}"/>
              </a:ext>
            </a:extLst>
          </p:cNvPr>
          <p:cNvSpPr>
            <a:spLocks noGrp="1"/>
          </p:cNvSpPr>
          <p:nvPr>
            <p:ph type="body" sz="quarter" idx="44"/>
          </p:nvPr>
        </p:nvSpPr>
        <p:spPr bwMode="gray"/>
        <p:txBody>
          <a:bodyPr/>
          <a:lstStyle/>
          <a:p>
            <a:endParaRPr lang="de-DE" dirty="0"/>
          </a:p>
        </p:txBody>
      </p:sp>
      <p:sp>
        <p:nvSpPr>
          <p:cNvPr id="93" name="Textplatzhalter 92">
            <a:extLst>
              <a:ext uri="{FF2B5EF4-FFF2-40B4-BE49-F238E27FC236}">
                <a16:creationId xmlns:a16="http://schemas.microsoft.com/office/drawing/2014/main" id="{CE66CC05-9B16-4786-B15D-A1136B477F5B}"/>
              </a:ext>
            </a:extLst>
          </p:cNvPr>
          <p:cNvSpPr>
            <a:spLocks noGrp="1"/>
          </p:cNvSpPr>
          <p:nvPr>
            <p:ph type="body" sz="quarter" idx="45"/>
          </p:nvPr>
        </p:nvSpPr>
        <p:spPr bwMode="gray"/>
        <p:txBody>
          <a:bodyPr/>
          <a:lstStyle/>
          <a:p>
            <a:endParaRPr lang="de-DE" dirty="0"/>
          </a:p>
        </p:txBody>
      </p:sp>
      <p:sp>
        <p:nvSpPr>
          <p:cNvPr id="94" name="Textplatzhalter 93">
            <a:extLst>
              <a:ext uri="{FF2B5EF4-FFF2-40B4-BE49-F238E27FC236}">
                <a16:creationId xmlns:a16="http://schemas.microsoft.com/office/drawing/2014/main" id="{B57286E5-1BD4-43EC-91BA-99FCC581936A}"/>
              </a:ext>
            </a:extLst>
          </p:cNvPr>
          <p:cNvSpPr>
            <a:spLocks noGrp="1"/>
          </p:cNvSpPr>
          <p:nvPr>
            <p:ph type="body" sz="quarter" idx="46"/>
          </p:nvPr>
        </p:nvSpPr>
        <p:spPr bwMode="gray"/>
        <p:txBody>
          <a:bodyPr/>
          <a:lstStyle/>
          <a:p>
            <a:endParaRPr lang="de-DE" dirty="0"/>
          </a:p>
        </p:txBody>
      </p:sp>
      <p:sp>
        <p:nvSpPr>
          <p:cNvPr id="95" name="Textplatzhalter 94">
            <a:extLst>
              <a:ext uri="{FF2B5EF4-FFF2-40B4-BE49-F238E27FC236}">
                <a16:creationId xmlns:a16="http://schemas.microsoft.com/office/drawing/2014/main" id="{1249B680-E2FF-40F2-8D77-14D8DDB96B6C}"/>
              </a:ext>
            </a:extLst>
          </p:cNvPr>
          <p:cNvSpPr>
            <a:spLocks noGrp="1"/>
          </p:cNvSpPr>
          <p:nvPr>
            <p:ph type="body" sz="quarter" idx="47"/>
          </p:nvPr>
        </p:nvSpPr>
        <p:spPr bwMode="gray"/>
        <p:txBody>
          <a:bodyPr/>
          <a:lstStyle/>
          <a:p>
            <a:endParaRPr lang="de-DE" dirty="0"/>
          </a:p>
        </p:txBody>
      </p:sp>
      <p:sp>
        <p:nvSpPr>
          <p:cNvPr id="96" name="Textplatzhalter 95">
            <a:extLst>
              <a:ext uri="{FF2B5EF4-FFF2-40B4-BE49-F238E27FC236}">
                <a16:creationId xmlns:a16="http://schemas.microsoft.com/office/drawing/2014/main" id="{24F79319-9334-44CE-9EAE-B6A9FD248FDF}"/>
              </a:ext>
            </a:extLst>
          </p:cNvPr>
          <p:cNvSpPr>
            <a:spLocks noGrp="1"/>
          </p:cNvSpPr>
          <p:nvPr>
            <p:ph type="body" sz="quarter" idx="48"/>
          </p:nvPr>
        </p:nvSpPr>
        <p:spPr bwMode="gray"/>
        <p:txBody>
          <a:bodyPr/>
          <a:lstStyle/>
          <a:p>
            <a:endParaRPr lang="de-DE" dirty="0"/>
          </a:p>
        </p:txBody>
      </p:sp>
      <p:sp>
        <p:nvSpPr>
          <p:cNvPr id="97" name="Textplatzhalter 96">
            <a:extLst>
              <a:ext uri="{FF2B5EF4-FFF2-40B4-BE49-F238E27FC236}">
                <a16:creationId xmlns:a16="http://schemas.microsoft.com/office/drawing/2014/main" id="{0C2C0E84-BDDB-4DF9-8233-D84648BE6D57}"/>
              </a:ext>
            </a:extLst>
          </p:cNvPr>
          <p:cNvSpPr>
            <a:spLocks noGrp="1"/>
          </p:cNvSpPr>
          <p:nvPr>
            <p:ph type="body" sz="quarter" idx="49"/>
          </p:nvPr>
        </p:nvSpPr>
        <p:spPr bwMode="gray"/>
        <p:txBody>
          <a:bodyPr/>
          <a:lstStyle/>
          <a:p>
            <a:endParaRPr lang="de-DE" dirty="0"/>
          </a:p>
        </p:txBody>
      </p:sp>
      <p:sp>
        <p:nvSpPr>
          <p:cNvPr id="98" name="Textplatzhalter 97">
            <a:extLst>
              <a:ext uri="{FF2B5EF4-FFF2-40B4-BE49-F238E27FC236}">
                <a16:creationId xmlns:a16="http://schemas.microsoft.com/office/drawing/2014/main" id="{E0037FDE-24B4-4816-B7A4-C92A3607F0D9}"/>
              </a:ext>
            </a:extLst>
          </p:cNvPr>
          <p:cNvSpPr>
            <a:spLocks noGrp="1"/>
          </p:cNvSpPr>
          <p:nvPr>
            <p:ph type="body" sz="quarter" idx="50"/>
          </p:nvPr>
        </p:nvSpPr>
        <p:spPr bwMode="gray"/>
        <p:txBody>
          <a:bodyPr/>
          <a:lstStyle/>
          <a:p>
            <a:endParaRPr lang="de-DE" dirty="0"/>
          </a:p>
        </p:txBody>
      </p:sp>
      <p:sp>
        <p:nvSpPr>
          <p:cNvPr id="99" name="Textplatzhalter 98">
            <a:extLst>
              <a:ext uri="{FF2B5EF4-FFF2-40B4-BE49-F238E27FC236}">
                <a16:creationId xmlns:a16="http://schemas.microsoft.com/office/drawing/2014/main" id="{B290F257-8202-4295-8C8D-D7D63727AFAA}"/>
              </a:ext>
            </a:extLst>
          </p:cNvPr>
          <p:cNvSpPr>
            <a:spLocks noGrp="1"/>
          </p:cNvSpPr>
          <p:nvPr>
            <p:ph type="body" sz="quarter" idx="51"/>
          </p:nvPr>
        </p:nvSpPr>
        <p:spPr bwMode="gray"/>
        <p:txBody>
          <a:bodyPr/>
          <a:lstStyle/>
          <a:p>
            <a:endParaRPr lang="de-DE" dirty="0"/>
          </a:p>
        </p:txBody>
      </p:sp>
      <p:sp>
        <p:nvSpPr>
          <p:cNvPr id="100" name="Textplatzhalter 99">
            <a:extLst>
              <a:ext uri="{FF2B5EF4-FFF2-40B4-BE49-F238E27FC236}">
                <a16:creationId xmlns:a16="http://schemas.microsoft.com/office/drawing/2014/main" id="{4FF37B2E-63B4-4B71-A176-0D5819296281}"/>
              </a:ext>
            </a:extLst>
          </p:cNvPr>
          <p:cNvSpPr>
            <a:spLocks noGrp="1"/>
          </p:cNvSpPr>
          <p:nvPr>
            <p:ph type="body" sz="quarter" idx="52"/>
          </p:nvPr>
        </p:nvSpPr>
        <p:spPr bwMode="gray"/>
        <p:txBody>
          <a:bodyPr/>
          <a:lstStyle/>
          <a:p>
            <a:endParaRPr lang="de-DE" dirty="0"/>
          </a:p>
        </p:txBody>
      </p:sp>
      <p:sp>
        <p:nvSpPr>
          <p:cNvPr id="101" name="Textplatzhalter 100">
            <a:extLst>
              <a:ext uri="{FF2B5EF4-FFF2-40B4-BE49-F238E27FC236}">
                <a16:creationId xmlns:a16="http://schemas.microsoft.com/office/drawing/2014/main" id="{EFDC4B03-7125-410B-8A33-CE5BA2624CA7}"/>
              </a:ext>
            </a:extLst>
          </p:cNvPr>
          <p:cNvSpPr>
            <a:spLocks noGrp="1"/>
          </p:cNvSpPr>
          <p:nvPr>
            <p:ph type="body" sz="quarter" idx="53"/>
          </p:nvPr>
        </p:nvSpPr>
        <p:spPr bwMode="gray"/>
        <p:txBody>
          <a:bodyPr/>
          <a:lstStyle/>
          <a:p>
            <a:endParaRPr lang="de-DE" dirty="0"/>
          </a:p>
        </p:txBody>
      </p:sp>
      <p:sp>
        <p:nvSpPr>
          <p:cNvPr id="102" name="Textplatzhalter 101">
            <a:extLst>
              <a:ext uri="{FF2B5EF4-FFF2-40B4-BE49-F238E27FC236}">
                <a16:creationId xmlns:a16="http://schemas.microsoft.com/office/drawing/2014/main" id="{1AF605F0-F1CD-4497-B877-910613BB556B}"/>
              </a:ext>
            </a:extLst>
          </p:cNvPr>
          <p:cNvSpPr>
            <a:spLocks noGrp="1"/>
          </p:cNvSpPr>
          <p:nvPr>
            <p:ph type="body" sz="quarter" idx="54"/>
          </p:nvPr>
        </p:nvSpPr>
        <p:spPr bwMode="gray"/>
        <p:txBody>
          <a:bodyPr/>
          <a:lstStyle/>
          <a:p>
            <a:endParaRPr lang="de-DE" dirty="0"/>
          </a:p>
        </p:txBody>
      </p:sp>
      <p:sp>
        <p:nvSpPr>
          <p:cNvPr id="103" name="Textplatzhalter 102">
            <a:extLst>
              <a:ext uri="{FF2B5EF4-FFF2-40B4-BE49-F238E27FC236}">
                <a16:creationId xmlns:a16="http://schemas.microsoft.com/office/drawing/2014/main" id="{88D744BA-ADA4-4544-9291-65788ACC74C6}"/>
              </a:ext>
            </a:extLst>
          </p:cNvPr>
          <p:cNvSpPr>
            <a:spLocks noGrp="1"/>
          </p:cNvSpPr>
          <p:nvPr>
            <p:ph type="body" sz="quarter" idx="55"/>
          </p:nvPr>
        </p:nvSpPr>
        <p:spPr bwMode="gray"/>
        <p:txBody>
          <a:bodyPr/>
          <a:lstStyle/>
          <a:p>
            <a:endParaRPr lang="de-DE" dirty="0"/>
          </a:p>
        </p:txBody>
      </p:sp>
      <p:sp>
        <p:nvSpPr>
          <p:cNvPr id="104" name="Textplatzhalter 103">
            <a:extLst>
              <a:ext uri="{FF2B5EF4-FFF2-40B4-BE49-F238E27FC236}">
                <a16:creationId xmlns:a16="http://schemas.microsoft.com/office/drawing/2014/main" id="{2BF7285B-6894-4E4C-B9B1-013CCB2F677B}"/>
              </a:ext>
            </a:extLst>
          </p:cNvPr>
          <p:cNvSpPr>
            <a:spLocks noGrp="1"/>
          </p:cNvSpPr>
          <p:nvPr>
            <p:ph type="body" sz="quarter" idx="56"/>
          </p:nvPr>
        </p:nvSpPr>
        <p:spPr bwMode="gray"/>
        <p:txBody>
          <a:bodyPr/>
          <a:lstStyle/>
          <a:p>
            <a:endParaRPr lang="de-DE" dirty="0"/>
          </a:p>
        </p:txBody>
      </p:sp>
      <p:sp>
        <p:nvSpPr>
          <p:cNvPr id="105" name="Textplatzhalter 104">
            <a:extLst>
              <a:ext uri="{FF2B5EF4-FFF2-40B4-BE49-F238E27FC236}">
                <a16:creationId xmlns:a16="http://schemas.microsoft.com/office/drawing/2014/main" id="{F36FD72A-B0E2-4DFC-90DA-DF51D7FD25BD}"/>
              </a:ext>
            </a:extLst>
          </p:cNvPr>
          <p:cNvSpPr>
            <a:spLocks noGrp="1"/>
          </p:cNvSpPr>
          <p:nvPr>
            <p:ph type="body" sz="quarter" idx="57"/>
          </p:nvPr>
        </p:nvSpPr>
        <p:spPr bwMode="gray"/>
        <p:txBody>
          <a:bodyPr/>
          <a:lstStyle/>
          <a:p>
            <a:endParaRPr lang="de-DE" dirty="0"/>
          </a:p>
        </p:txBody>
      </p:sp>
      <p:sp>
        <p:nvSpPr>
          <p:cNvPr id="106" name="Textplatzhalter 105">
            <a:extLst>
              <a:ext uri="{FF2B5EF4-FFF2-40B4-BE49-F238E27FC236}">
                <a16:creationId xmlns:a16="http://schemas.microsoft.com/office/drawing/2014/main" id="{E8C538BA-EF6B-4810-8BAA-CF74C33FA315}"/>
              </a:ext>
            </a:extLst>
          </p:cNvPr>
          <p:cNvSpPr>
            <a:spLocks noGrp="1"/>
          </p:cNvSpPr>
          <p:nvPr>
            <p:ph type="body" sz="quarter" idx="58"/>
          </p:nvPr>
        </p:nvSpPr>
        <p:spPr bwMode="gray"/>
        <p:txBody>
          <a:bodyPr/>
          <a:lstStyle/>
          <a:p>
            <a:endParaRPr lang="de-DE" dirty="0"/>
          </a:p>
        </p:txBody>
      </p:sp>
      <p:sp>
        <p:nvSpPr>
          <p:cNvPr id="107" name="Textplatzhalter 106">
            <a:extLst>
              <a:ext uri="{FF2B5EF4-FFF2-40B4-BE49-F238E27FC236}">
                <a16:creationId xmlns:a16="http://schemas.microsoft.com/office/drawing/2014/main" id="{A1CDA371-EAB2-4830-B2A0-6119CC60210F}"/>
              </a:ext>
            </a:extLst>
          </p:cNvPr>
          <p:cNvSpPr>
            <a:spLocks noGrp="1"/>
          </p:cNvSpPr>
          <p:nvPr>
            <p:ph type="body" sz="quarter" idx="59"/>
          </p:nvPr>
        </p:nvSpPr>
        <p:spPr bwMode="gray"/>
        <p:txBody>
          <a:bodyPr/>
          <a:lstStyle/>
          <a:p>
            <a:endParaRPr lang="de-DE" dirty="0"/>
          </a:p>
        </p:txBody>
      </p:sp>
      <p:sp>
        <p:nvSpPr>
          <p:cNvPr id="108" name="Textplatzhalter 107">
            <a:extLst>
              <a:ext uri="{FF2B5EF4-FFF2-40B4-BE49-F238E27FC236}">
                <a16:creationId xmlns:a16="http://schemas.microsoft.com/office/drawing/2014/main" id="{92FC1CCF-A8A7-485A-9A75-088ED251A623}"/>
              </a:ext>
            </a:extLst>
          </p:cNvPr>
          <p:cNvSpPr>
            <a:spLocks noGrp="1"/>
          </p:cNvSpPr>
          <p:nvPr>
            <p:ph type="body" sz="quarter" idx="60"/>
          </p:nvPr>
        </p:nvSpPr>
        <p:spPr bwMode="gray"/>
        <p:txBody>
          <a:bodyPr/>
          <a:lstStyle/>
          <a:p>
            <a:endParaRPr lang="de-DE" dirty="0"/>
          </a:p>
        </p:txBody>
      </p:sp>
      <p:sp>
        <p:nvSpPr>
          <p:cNvPr id="109" name="Textplatzhalter 108">
            <a:extLst>
              <a:ext uri="{FF2B5EF4-FFF2-40B4-BE49-F238E27FC236}">
                <a16:creationId xmlns:a16="http://schemas.microsoft.com/office/drawing/2014/main" id="{E01B04B5-DA19-42FA-BF71-2621AE30EC0A}"/>
              </a:ext>
            </a:extLst>
          </p:cNvPr>
          <p:cNvSpPr>
            <a:spLocks noGrp="1"/>
          </p:cNvSpPr>
          <p:nvPr>
            <p:ph type="body" sz="quarter" idx="61"/>
          </p:nvPr>
        </p:nvSpPr>
        <p:spPr bwMode="gray"/>
        <p:txBody>
          <a:bodyPr/>
          <a:lstStyle/>
          <a:p>
            <a:endParaRPr lang="de-DE" dirty="0"/>
          </a:p>
        </p:txBody>
      </p:sp>
      <p:sp>
        <p:nvSpPr>
          <p:cNvPr id="110" name="Textplatzhalter 109">
            <a:extLst>
              <a:ext uri="{FF2B5EF4-FFF2-40B4-BE49-F238E27FC236}">
                <a16:creationId xmlns:a16="http://schemas.microsoft.com/office/drawing/2014/main" id="{CF1134F5-D633-4737-A5CC-58C4C41FD9F4}"/>
              </a:ext>
            </a:extLst>
          </p:cNvPr>
          <p:cNvSpPr>
            <a:spLocks noGrp="1"/>
          </p:cNvSpPr>
          <p:nvPr>
            <p:ph type="body" sz="quarter" idx="62"/>
          </p:nvPr>
        </p:nvSpPr>
        <p:spPr bwMode="gray"/>
        <p:txBody>
          <a:bodyPr/>
          <a:lstStyle/>
          <a:p>
            <a:endParaRPr lang="de-DE" dirty="0"/>
          </a:p>
        </p:txBody>
      </p:sp>
      <p:sp>
        <p:nvSpPr>
          <p:cNvPr id="2" name="Titel 1">
            <a:extLst>
              <a:ext uri="{FF2B5EF4-FFF2-40B4-BE49-F238E27FC236}">
                <a16:creationId xmlns:a16="http://schemas.microsoft.com/office/drawing/2014/main" id="{14E21598-D414-4B25-85C8-F77268179D99}"/>
              </a:ext>
            </a:extLst>
          </p:cNvPr>
          <p:cNvSpPr>
            <a:spLocks noGrp="1"/>
          </p:cNvSpPr>
          <p:nvPr>
            <p:ph type="title"/>
          </p:nvPr>
        </p:nvSpPr>
        <p:spPr bwMode="gray">
          <a:xfrm>
            <a:off x="695363" y="908373"/>
            <a:ext cx="9792000" cy="409343"/>
          </a:xfrm>
        </p:spPr>
        <p:txBody>
          <a:bodyPr/>
          <a:lstStyle/>
          <a:p>
            <a:r>
              <a:rPr lang="de-DE" dirty="0"/>
              <a:t>Agenda</a:t>
            </a:r>
          </a:p>
        </p:txBody>
      </p:sp>
      <p:sp>
        <p:nvSpPr>
          <p:cNvPr id="3" name="Fußzeilenplatzhalter 2">
            <a:extLst>
              <a:ext uri="{FF2B5EF4-FFF2-40B4-BE49-F238E27FC236}">
                <a16:creationId xmlns:a16="http://schemas.microsoft.com/office/drawing/2014/main" id="{30F5C7A6-FA26-42EB-872F-D7C1E7A8D884}"/>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34" name="Foliennummernplatzhalter 33">
            <a:extLst>
              <a:ext uri="{FF2B5EF4-FFF2-40B4-BE49-F238E27FC236}">
                <a16:creationId xmlns:a16="http://schemas.microsoft.com/office/drawing/2014/main" id="{6A2D99FE-65A3-401B-9D5F-DC6367553967}"/>
              </a:ext>
            </a:extLst>
          </p:cNvPr>
          <p:cNvSpPr>
            <a:spLocks noGrp="1"/>
          </p:cNvSpPr>
          <p:nvPr>
            <p:ph type="sldNum" sz="quarter" idx="11"/>
          </p:nvPr>
        </p:nvSpPr>
        <p:spPr bwMode="gray"/>
        <p:txBody>
          <a:bodyPr/>
          <a:lstStyle/>
          <a:p>
            <a:fld id="{1925EFE5-409A-4263-AA86-E37B8055B6A0}" type="slidenum">
              <a:rPr lang="de-DE" smtClean="0"/>
              <a:pPr/>
              <a:t>13</a:t>
            </a:fld>
            <a:endParaRPr lang="de-DE" dirty="0"/>
          </a:p>
        </p:txBody>
      </p:sp>
    </p:spTree>
    <p:extLst>
      <p:ext uri="{BB962C8B-B14F-4D97-AF65-F5344CB8AC3E}">
        <p14:creationId xmlns:p14="http://schemas.microsoft.com/office/powerpoint/2010/main" val="364939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2"/>
            </p:custDataLst>
            <p:extLst>
              <p:ext uri="{D42A27DB-BD31-4B8C-83A1-F6EECF244321}">
                <p14:modId xmlns:p14="http://schemas.microsoft.com/office/powerpoint/2010/main" val="1182391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18"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2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5277098" y="2429929"/>
            <a:ext cx="3600000" cy="896271"/>
          </a:xfrm>
        </p:spPr>
        <p:txBody>
          <a:bodyPr/>
          <a:lstStyle/>
          <a:p>
            <a:r>
              <a:rPr lang="de-DE" dirty="0"/>
              <a:t>Platzhalter für eine Kapitelüberschrift</a:t>
            </a:r>
          </a:p>
        </p:txBody>
      </p:sp>
      <p:sp>
        <p:nvSpPr>
          <p:cNvPr id="4" name="Textplatzhalter 3">
            <a:extLst>
              <a:ext uri="{FF2B5EF4-FFF2-40B4-BE49-F238E27FC236}">
                <a16:creationId xmlns:a16="http://schemas.microsoft.com/office/drawing/2014/main" id="{C14E7000-4042-483C-A04E-CA39E8721DBF}"/>
              </a:ext>
            </a:extLst>
          </p:cNvPr>
          <p:cNvSpPr>
            <a:spLocks noGrp="1"/>
          </p:cNvSpPr>
          <p:nvPr>
            <p:ph type="body" sz="quarter" idx="12"/>
          </p:nvPr>
        </p:nvSpPr>
        <p:spPr bwMode="gray">
          <a:xfrm>
            <a:off x="911339" y="5245173"/>
            <a:ext cx="6120000" cy="276999"/>
          </a:xfrm>
        </p:spPr>
        <p:txBody>
          <a:bodyPr/>
          <a:lstStyle/>
          <a:p>
            <a:r>
              <a:rPr lang="de-DE" dirty="0"/>
              <a:t>Kolpingsfamilie Beispielhausen</a:t>
            </a:r>
          </a:p>
        </p:txBody>
      </p:sp>
      <p:sp>
        <p:nvSpPr>
          <p:cNvPr id="5" name="Textplatzhalter 4">
            <a:extLst>
              <a:ext uri="{FF2B5EF4-FFF2-40B4-BE49-F238E27FC236}">
                <a16:creationId xmlns:a16="http://schemas.microsoft.com/office/drawing/2014/main" id="{8398E2D2-AA26-48F0-844B-B3913A4D217C}"/>
              </a:ext>
            </a:extLst>
          </p:cNvPr>
          <p:cNvSpPr>
            <a:spLocks noGrp="1"/>
          </p:cNvSpPr>
          <p:nvPr>
            <p:ph type="body" sz="quarter" idx="13"/>
          </p:nvPr>
        </p:nvSpPr>
        <p:spPr bwMode="gray">
          <a:xfrm>
            <a:off x="911339" y="5527353"/>
            <a:ext cx="6120000" cy="276999"/>
          </a:xfrm>
        </p:spPr>
        <p:txBody>
          <a:bodyPr/>
          <a:lstStyle/>
          <a:p>
            <a:r>
              <a:rPr lang="de-DE" dirty="0"/>
              <a:t>TT. Monat 20XX</a:t>
            </a:r>
          </a:p>
        </p:txBody>
      </p:sp>
      <p:sp>
        <p:nvSpPr>
          <p:cNvPr id="6" name="Textplatzhalter 5">
            <a:extLst>
              <a:ext uri="{FF2B5EF4-FFF2-40B4-BE49-F238E27FC236}">
                <a16:creationId xmlns:a16="http://schemas.microsoft.com/office/drawing/2014/main" id="{356630A6-A024-49D8-AC63-292ADC79E163}"/>
              </a:ext>
            </a:extLst>
          </p:cNvPr>
          <p:cNvSpPr>
            <a:spLocks noGrp="1"/>
          </p:cNvSpPr>
          <p:nvPr>
            <p:ph type="body" sz="quarter" idx="14"/>
          </p:nvPr>
        </p:nvSpPr>
        <p:spPr bwMode="gray">
          <a:xfrm>
            <a:off x="911339" y="5809533"/>
            <a:ext cx="6120000" cy="276999"/>
          </a:xfrm>
        </p:spPr>
        <p:txBody>
          <a:bodyPr/>
          <a:lstStyle/>
          <a:p>
            <a:r>
              <a:rPr lang="de-DE" dirty="0"/>
              <a:t>Name, Funktion</a:t>
            </a:r>
          </a:p>
        </p:txBody>
      </p:sp>
    </p:spTree>
    <p:extLst>
      <p:ext uri="{BB962C8B-B14F-4D97-AF65-F5344CB8AC3E}">
        <p14:creationId xmlns:p14="http://schemas.microsoft.com/office/powerpoint/2010/main" val="66316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2"/>
            </p:custDataLst>
            <p:extLst>
              <p:ext uri="{D42A27DB-BD31-4B8C-83A1-F6EECF244321}">
                <p14:modId xmlns:p14="http://schemas.microsoft.com/office/powerpoint/2010/main" val="337791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67"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2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3780000" y="2611866"/>
            <a:ext cx="3600000" cy="896271"/>
          </a:xfrm>
        </p:spPr>
        <p:txBody>
          <a:bodyPr/>
          <a:lstStyle/>
          <a:p>
            <a:r>
              <a:rPr lang="de-DE" dirty="0"/>
              <a:t>Platzhalter für eine Kapitelüberschrift</a:t>
            </a:r>
          </a:p>
        </p:txBody>
      </p:sp>
      <p:sp>
        <p:nvSpPr>
          <p:cNvPr id="2" name="Fußzeilenplatzhalter 1">
            <a:extLst>
              <a:ext uri="{FF2B5EF4-FFF2-40B4-BE49-F238E27FC236}">
                <a16:creationId xmlns:a16="http://schemas.microsoft.com/office/drawing/2014/main" id="{C95372EA-9384-4C3E-93BD-F896532453CB}"/>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EFD585B2-626E-45BD-9FEC-97FCDF8A718B}"/>
              </a:ext>
            </a:extLst>
          </p:cNvPr>
          <p:cNvSpPr>
            <a:spLocks noGrp="1"/>
          </p:cNvSpPr>
          <p:nvPr>
            <p:ph type="sldNum" sz="quarter" idx="11"/>
          </p:nvPr>
        </p:nvSpPr>
        <p:spPr bwMode="gray"/>
        <p:txBody>
          <a:bodyPr/>
          <a:lstStyle/>
          <a:p>
            <a:fld id="{0F4FE66A-6A76-4D6F-9BA4-2F28AD932058}" type="slidenum">
              <a:rPr lang="de-DE" smtClean="0"/>
              <a:pPr/>
              <a:t>15</a:t>
            </a:fld>
            <a:endParaRPr lang="de-DE" dirty="0"/>
          </a:p>
        </p:txBody>
      </p:sp>
    </p:spTree>
    <p:extLst>
      <p:ext uri="{BB962C8B-B14F-4D97-AF65-F5344CB8AC3E}">
        <p14:creationId xmlns:p14="http://schemas.microsoft.com/office/powerpoint/2010/main" val="385791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2"/>
            </p:custDataLst>
            <p:extLst>
              <p:ext uri="{D42A27DB-BD31-4B8C-83A1-F6EECF244321}">
                <p14:modId xmlns:p14="http://schemas.microsoft.com/office/powerpoint/2010/main" val="1332912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91"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2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6588000" y="2611866"/>
            <a:ext cx="3600000" cy="896271"/>
          </a:xfrm>
        </p:spPr>
        <p:txBody>
          <a:bodyPr/>
          <a:lstStyle/>
          <a:p>
            <a:r>
              <a:rPr lang="de-DE" dirty="0"/>
              <a:t>Platzhalter für eine Kapitelüberschrift</a:t>
            </a:r>
          </a:p>
        </p:txBody>
      </p:sp>
      <p:sp>
        <p:nvSpPr>
          <p:cNvPr id="2" name="Textplatzhalter 1">
            <a:extLst>
              <a:ext uri="{FF2B5EF4-FFF2-40B4-BE49-F238E27FC236}">
                <a16:creationId xmlns:a16="http://schemas.microsoft.com/office/drawing/2014/main" id="{C6917367-6EC2-4BFA-9FDA-7C6A97343DA9}"/>
              </a:ext>
            </a:extLst>
          </p:cNvPr>
          <p:cNvSpPr>
            <a:spLocks noGrp="1"/>
          </p:cNvSpPr>
          <p:nvPr>
            <p:ph type="body" sz="quarter" idx="12"/>
          </p:nvPr>
        </p:nvSpPr>
        <p:spPr bwMode="gray">
          <a:xfrm>
            <a:off x="4140576" y="4165484"/>
            <a:ext cx="1353576" cy="1354217"/>
          </a:xfrm>
        </p:spPr>
        <p:txBody>
          <a:bodyPr/>
          <a:lstStyle/>
          <a:p>
            <a:r>
              <a:rPr lang="de-DE" dirty="0"/>
              <a:t>2.1</a:t>
            </a:r>
          </a:p>
        </p:txBody>
      </p:sp>
      <p:sp>
        <p:nvSpPr>
          <p:cNvPr id="4" name="Fußzeilenplatzhalter 3">
            <a:extLst>
              <a:ext uri="{FF2B5EF4-FFF2-40B4-BE49-F238E27FC236}">
                <a16:creationId xmlns:a16="http://schemas.microsoft.com/office/drawing/2014/main" id="{6A551BCC-0E22-41D8-B1C3-B331B1DC1852}"/>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5" name="Foliennummernplatzhalter 4">
            <a:extLst>
              <a:ext uri="{FF2B5EF4-FFF2-40B4-BE49-F238E27FC236}">
                <a16:creationId xmlns:a16="http://schemas.microsoft.com/office/drawing/2014/main" id="{B6002A1B-4192-490A-900C-FF4FA34F8B26}"/>
              </a:ext>
            </a:extLst>
          </p:cNvPr>
          <p:cNvSpPr>
            <a:spLocks noGrp="1"/>
          </p:cNvSpPr>
          <p:nvPr>
            <p:ph type="sldNum" sz="quarter" idx="11"/>
          </p:nvPr>
        </p:nvSpPr>
        <p:spPr bwMode="gray"/>
        <p:txBody>
          <a:bodyPr/>
          <a:lstStyle/>
          <a:p>
            <a:fld id="{0F4FE66A-6A76-4D6F-9BA4-2F28AD932058}" type="slidenum">
              <a:rPr lang="de-DE" smtClean="0"/>
              <a:pPr/>
              <a:t>16</a:t>
            </a:fld>
            <a:endParaRPr lang="de-DE" dirty="0"/>
          </a:p>
        </p:txBody>
      </p:sp>
    </p:spTree>
    <p:extLst>
      <p:ext uri="{BB962C8B-B14F-4D97-AF65-F5344CB8AC3E}">
        <p14:creationId xmlns:p14="http://schemas.microsoft.com/office/powerpoint/2010/main" val="364850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9E46F0B-C756-4A43-A946-C99DB0176675}"/>
              </a:ext>
            </a:extLst>
          </p:cNvPr>
          <p:cNvGraphicFramePr>
            <a:graphicFrameLocks noChangeAspect="1"/>
          </p:cNvGraphicFramePr>
          <p:nvPr>
            <p:custDataLst>
              <p:tags r:id="rId2"/>
            </p:custDataLst>
            <p:extLst>
              <p:ext uri="{D42A27DB-BD31-4B8C-83A1-F6EECF244321}">
                <p14:modId xmlns:p14="http://schemas.microsoft.com/office/powerpoint/2010/main" val="458859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16"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89E46F0B-C756-4A43-A946-C99DB01766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812F383E-D6DD-45BF-89DA-FBF571ADA10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200" b="1" dirty="0">
              <a:latin typeface="Calibri" panose="020F0502020204030204" pitchFamily="34" charset="0"/>
              <a:ea typeface="+mj-ea"/>
              <a:cs typeface="+mj-cs"/>
              <a:sym typeface="Calibri" panose="020F0502020204030204" pitchFamily="34" charset="0"/>
            </a:endParaRPr>
          </a:p>
        </p:txBody>
      </p:sp>
      <p:sp>
        <p:nvSpPr>
          <p:cNvPr id="4" name="Fußzeilenplatzhalter 3">
            <a:extLst>
              <a:ext uri="{FF2B5EF4-FFF2-40B4-BE49-F238E27FC236}">
                <a16:creationId xmlns:a16="http://schemas.microsoft.com/office/drawing/2014/main" id="{10B306C0-9425-46F0-B511-43556F737FDF}"/>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5" name="Foliennummernplatzhalter 4">
            <a:extLst>
              <a:ext uri="{FF2B5EF4-FFF2-40B4-BE49-F238E27FC236}">
                <a16:creationId xmlns:a16="http://schemas.microsoft.com/office/drawing/2014/main" id="{480FCED6-A98E-446B-AF8A-EA06EF2A6747}"/>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17</a:t>
            </a:fld>
            <a:endParaRPr lang="de-DE" dirty="0"/>
          </a:p>
        </p:txBody>
      </p:sp>
      <p:pic>
        <p:nvPicPr>
          <p:cNvPr id="9" name="Bildplatzhalter 8">
            <a:extLst>
              <a:ext uri="{FF2B5EF4-FFF2-40B4-BE49-F238E27FC236}">
                <a16:creationId xmlns:a16="http://schemas.microsoft.com/office/drawing/2014/main" id="{27745467-1CBA-451D-87BF-61B2D6CD69E9}"/>
              </a:ext>
            </a:extLst>
          </p:cNvPr>
          <p:cNvPicPr>
            <a:picLocks noGrp="1" noChangeAspect="1"/>
          </p:cNvPicPr>
          <p:nvPr>
            <p:ph type="pic" sz="quarter" idx="13"/>
          </p:nvPr>
        </p:nvPicPr>
        <p:blipFill rotWithShape="1">
          <a:blip r:embed="rId7">
            <a:extLst>
              <a:ext uri="{28A0092B-C50C-407E-A947-70E740481C1C}">
                <a14:useLocalDpi xmlns:a14="http://schemas.microsoft.com/office/drawing/2010/main" val="0"/>
              </a:ext>
            </a:extLst>
          </a:blip>
          <a:srcRect/>
          <a:stretch/>
        </p:blipFill>
        <p:spPr bwMode="gray">
          <a:xfrm>
            <a:off x="1858435" y="910048"/>
            <a:ext cx="4295775" cy="4295775"/>
          </a:xfrm>
          <a:prstGeom prst="rect">
            <a:avLst/>
          </a:prstGeom>
        </p:spPr>
      </p:pic>
      <p:sp>
        <p:nvSpPr>
          <p:cNvPr id="12" name="Textplatzhalter 11">
            <a:extLst>
              <a:ext uri="{FF2B5EF4-FFF2-40B4-BE49-F238E27FC236}">
                <a16:creationId xmlns:a16="http://schemas.microsoft.com/office/drawing/2014/main" id="{5D78C24E-DBBC-4E17-A744-51905DD2D87D}"/>
              </a:ext>
            </a:extLst>
          </p:cNvPr>
          <p:cNvSpPr>
            <a:spLocks noGrp="1"/>
          </p:cNvSpPr>
          <p:nvPr>
            <p:ph type="body" sz="quarter" idx="12"/>
          </p:nvPr>
        </p:nvSpPr>
        <p:spPr/>
        <p:txBody>
          <a:bodyPr/>
          <a:lstStyle/>
          <a:p>
            <a:endParaRPr lang="de-DE"/>
          </a:p>
        </p:txBody>
      </p:sp>
      <p:sp>
        <p:nvSpPr>
          <p:cNvPr id="6" name="Titel 5">
            <a:extLst>
              <a:ext uri="{FF2B5EF4-FFF2-40B4-BE49-F238E27FC236}">
                <a16:creationId xmlns:a16="http://schemas.microsoft.com/office/drawing/2014/main" id="{926D6372-B9E1-4E89-9AEE-5E5EC349F2C1}"/>
              </a:ext>
            </a:extLst>
          </p:cNvPr>
          <p:cNvSpPr>
            <a:spLocks noGrp="1"/>
          </p:cNvSpPr>
          <p:nvPr>
            <p:ph type="title"/>
          </p:nvPr>
        </p:nvSpPr>
        <p:spPr bwMode="gray">
          <a:xfrm>
            <a:off x="6600610" y="2387798"/>
            <a:ext cx="3600000" cy="1344407"/>
          </a:xfrm>
        </p:spPr>
        <p:txBody>
          <a:bodyPr/>
          <a:lstStyle/>
          <a:p>
            <a:r>
              <a:rPr lang="de-DE" dirty="0"/>
              <a:t>Platzhalter für eine Kapitelüberschrift</a:t>
            </a:r>
          </a:p>
        </p:txBody>
      </p:sp>
    </p:spTree>
    <p:extLst>
      <p:ext uri="{BB962C8B-B14F-4D97-AF65-F5344CB8AC3E}">
        <p14:creationId xmlns:p14="http://schemas.microsoft.com/office/powerpoint/2010/main" val="177566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1262E99-853F-48FB-91BF-BC35639ACCFD}"/>
              </a:ext>
            </a:extLst>
          </p:cNvPr>
          <p:cNvSpPr>
            <a:spLocks noGrp="1"/>
          </p:cNvSpPr>
          <p:nvPr>
            <p:ph type="ftr" sz="quarter" idx="10"/>
          </p:nvPr>
        </p:nvSpPr>
        <p:spPr>
          <a:xfrm>
            <a:off x="523868" y="6449956"/>
            <a:ext cx="9936000" cy="161583"/>
          </a:xfrm>
        </p:spPr>
        <p:txBody>
          <a:bodyPr/>
          <a:lstStyle/>
          <a:p>
            <a:r>
              <a:rPr lang="de-DE"/>
              <a:t>| Kolping Gesellschaft Blindtext | XX. Monat 20XX | Maximilian Mustermann, Funktion</a:t>
            </a:r>
            <a:endParaRPr lang="de-DE" dirty="0"/>
          </a:p>
        </p:txBody>
      </p:sp>
      <p:sp>
        <p:nvSpPr>
          <p:cNvPr id="3" name="Foliennummernplatzhalter 2">
            <a:extLst>
              <a:ext uri="{FF2B5EF4-FFF2-40B4-BE49-F238E27FC236}">
                <a16:creationId xmlns:a16="http://schemas.microsoft.com/office/drawing/2014/main" id="{6C9ED652-22B8-4B1F-AD47-D24D06B8B8E9}"/>
              </a:ext>
            </a:extLst>
          </p:cNvPr>
          <p:cNvSpPr>
            <a:spLocks noGrp="1"/>
          </p:cNvSpPr>
          <p:nvPr>
            <p:ph type="sldNum" sz="quarter" idx="11"/>
          </p:nvPr>
        </p:nvSpPr>
        <p:spPr>
          <a:xfrm>
            <a:off x="204787" y="6449956"/>
            <a:ext cx="288133" cy="161583"/>
          </a:xfrm>
        </p:spPr>
        <p:txBody>
          <a:bodyPr/>
          <a:lstStyle/>
          <a:p>
            <a:fld id="{0F4FE66A-6A76-4D6F-9BA4-2F28AD932058}" type="slidenum">
              <a:rPr lang="de-DE" smtClean="0"/>
              <a:pPr/>
              <a:t>18</a:t>
            </a:fld>
            <a:endParaRPr lang="de-DE" dirty="0"/>
          </a:p>
        </p:txBody>
      </p:sp>
      <p:pic>
        <p:nvPicPr>
          <p:cNvPr id="7" name="Bildplatzhalter 6">
            <a:extLst>
              <a:ext uri="{FF2B5EF4-FFF2-40B4-BE49-F238E27FC236}">
                <a16:creationId xmlns:a16="http://schemas.microsoft.com/office/drawing/2014/main" id="{632FB4DB-3D71-4133-B98E-DBC25C85B5D2}"/>
              </a:ext>
            </a:extLst>
          </p:cNvPr>
          <p:cNvPicPr>
            <a:picLocks noGrp="1"/>
          </p:cNvPicPr>
          <p:nvPr>
            <p:ph type="pic" sz="quarter" idx="13"/>
          </p:nvPr>
        </p:nvPicPr>
        <p:blipFill rotWithShape="1">
          <a:blip r:embed="rId2" cstate="print">
            <a:extLst>
              <a:ext uri="{28A0092B-C50C-407E-A947-70E740481C1C}">
                <a14:useLocalDpi xmlns:a14="http://schemas.microsoft.com/office/drawing/2010/main"/>
              </a:ext>
            </a:extLst>
          </a:blip>
          <a:srcRect t="48" b="48"/>
          <a:stretch/>
        </p:blipFill>
        <p:spPr bwMode="gray">
          <a:xfrm>
            <a:off x="1858435" y="910048"/>
            <a:ext cx="4295775" cy="4295775"/>
          </a:xfrm>
          <a:prstGeom prst="rect">
            <a:avLst/>
          </a:prstGeom>
        </p:spPr>
      </p:pic>
      <p:sp>
        <p:nvSpPr>
          <p:cNvPr id="12" name="Textplatzhalter 11">
            <a:extLst>
              <a:ext uri="{FF2B5EF4-FFF2-40B4-BE49-F238E27FC236}">
                <a16:creationId xmlns:a16="http://schemas.microsoft.com/office/drawing/2014/main" id="{D24CDA9E-7282-43F8-B067-B2D9EC8CFD66}"/>
              </a:ext>
            </a:extLst>
          </p:cNvPr>
          <p:cNvSpPr>
            <a:spLocks noGrp="1"/>
          </p:cNvSpPr>
          <p:nvPr>
            <p:ph type="body" sz="quarter" idx="12"/>
          </p:nvPr>
        </p:nvSpPr>
        <p:spPr/>
        <p:txBody>
          <a:bodyPr/>
          <a:lstStyle/>
          <a:p>
            <a:endParaRPr lang="de-DE"/>
          </a:p>
        </p:txBody>
      </p:sp>
      <p:sp>
        <p:nvSpPr>
          <p:cNvPr id="6" name="Titel 5">
            <a:extLst>
              <a:ext uri="{FF2B5EF4-FFF2-40B4-BE49-F238E27FC236}">
                <a16:creationId xmlns:a16="http://schemas.microsoft.com/office/drawing/2014/main" id="{A7035E40-2DB5-45D9-B5B2-2C24567D1F69}"/>
              </a:ext>
            </a:extLst>
          </p:cNvPr>
          <p:cNvSpPr>
            <a:spLocks noGrp="1"/>
          </p:cNvSpPr>
          <p:nvPr>
            <p:ph type="title"/>
          </p:nvPr>
        </p:nvSpPr>
        <p:spPr>
          <a:xfrm>
            <a:off x="6600610" y="2387798"/>
            <a:ext cx="3600000" cy="1344407"/>
          </a:xfrm>
        </p:spPr>
        <p:txBody>
          <a:bodyPr/>
          <a:lstStyle/>
          <a:p>
            <a:r>
              <a:rPr lang="de-DE" dirty="0"/>
              <a:t>Platzhalter für eine Kapitelüberschrift</a:t>
            </a:r>
          </a:p>
        </p:txBody>
      </p:sp>
    </p:spTree>
    <p:extLst>
      <p:ext uri="{BB962C8B-B14F-4D97-AF65-F5344CB8AC3E}">
        <p14:creationId xmlns:p14="http://schemas.microsoft.com/office/powerpoint/2010/main" val="331569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BE12CED-0250-426B-8405-5EAFAEC6A850}"/>
              </a:ext>
            </a:extLst>
          </p:cNvPr>
          <p:cNvSpPr>
            <a:spLocks noGrp="1"/>
          </p:cNvSpPr>
          <p:nvPr>
            <p:ph type="ftr" sz="quarter" idx="10"/>
          </p:nvPr>
        </p:nvSpPr>
        <p:spPr>
          <a:xfrm>
            <a:off x="523868" y="6449956"/>
            <a:ext cx="9936000" cy="161583"/>
          </a:xfrm>
        </p:spPr>
        <p:txBody>
          <a:bodyPr/>
          <a:lstStyle/>
          <a:p>
            <a:r>
              <a:rPr lang="de-DE"/>
              <a:t>| Kolping Gesellschaft Blindtext | XX. Monat 20XX | Maximilian Mustermann, Funktion</a:t>
            </a:r>
            <a:endParaRPr lang="de-DE" dirty="0"/>
          </a:p>
        </p:txBody>
      </p:sp>
      <p:sp>
        <p:nvSpPr>
          <p:cNvPr id="3" name="Foliennummernplatzhalter 2">
            <a:extLst>
              <a:ext uri="{FF2B5EF4-FFF2-40B4-BE49-F238E27FC236}">
                <a16:creationId xmlns:a16="http://schemas.microsoft.com/office/drawing/2014/main" id="{8F5BD93A-07EE-4095-8433-FE0CBE31ADE8}"/>
              </a:ext>
            </a:extLst>
          </p:cNvPr>
          <p:cNvSpPr>
            <a:spLocks noGrp="1"/>
          </p:cNvSpPr>
          <p:nvPr>
            <p:ph type="sldNum" sz="quarter" idx="11"/>
          </p:nvPr>
        </p:nvSpPr>
        <p:spPr>
          <a:xfrm>
            <a:off x="204787" y="6449956"/>
            <a:ext cx="288133" cy="161583"/>
          </a:xfrm>
        </p:spPr>
        <p:txBody>
          <a:bodyPr/>
          <a:lstStyle/>
          <a:p>
            <a:fld id="{0F4FE66A-6A76-4D6F-9BA4-2F28AD932058}" type="slidenum">
              <a:rPr lang="de-DE" smtClean="0"/>
              <a:pPr/>
              <a:t>19</a:t>
            </a:fld>
            <a:endParaRPr lang="de-DE" dirty="0"/>
          </a:p>
        </p:txBody>
      </p:sp>
      <p:pic>
        <p:nvPicPr>
          <p:cNvPr id="8" name="Bildplatzhalter 24" descr="Ein Bild, das Mann enthält.&#10;&#10;Automatisch generierte Beschreibung">
            <a:extLst>
              <a:ext uri="{FF2B5EF4-FFF2-40B4-BE49-F238E27FC236}">
                <a16:creationId xmlns:a16="http://schemas.microsoft.com/office/drawing/2014/main" id="{999B0991-7ACF-403E-9F9B-999B8E406EBC}"/>
              </a:ext>
            </a:extLst>
          </p:cNvPr>
          <p:cNvPicPr>
            <a:picLocks noGrp="1" noChangeAspect="1"/>
          </p:cNvPicPr>
          <p:nvPr>
            <p:ph type="pic" sz="quarter" idx="13"/>
          </p:nvPr>
        </p:nvPicPr>
        <p:blipFill rotWithShape="1">
          <a:blip r:embed="rId2"/>
          <a:srcRect t="20" b="20"/>
          <a:stretch/>
        </p:blipFill>
        <p:spPr bwMode="gray">
          <a:xfrm>
            <a:off x="1857351" y="910048"/>
            <a:ext cx="4295775" cy="4295775"/>
          </a:xfrm>
          <a:prstGeom prst="rect">
            <a:avLst/>
          </a:prstGeom>
        </p:spPr>
      </p:pic>
      <p:sp>
        <p:nvSpPr>
          <p:cNvPr id="13" name="Textplatzhalter 12">
            <a:extLst>
              <a:ext uri="{FF2B5EF4-FFF2-40B4-BE49-F238E27FC236}">
                <a16:creationId xmlns:a16="http://schemas.microsoft.com/office/drawing/2014/main" id="{BCEA7DB4-2604-4D07-AE76-BD315BC36C5C}"/>
              </a:ext>
            </a:extLst>
          </p:cNvPr>
          <p:cNvSpPr>
            <a:spLocks noGrp="1"/>
          </p:cNvSpPr>
          <p:nvPr>
            <p:ph type="body" sz="quarter" idx="12"/>
          </p:nvPr>
        </p:nvSpPr>
        <p:spPr/>
        <p:txBody>
          <a:bodyPr/>
          <a:lstStyle/>
          <a:p>
            <a:endParaRPr lang="de-DE"/>
          </a:p>
        </p:txBody>
      </p:sp>
      <p:sp>
        <p:nvSpPr>
          <p:cNvPr id="12" name="Titel 11">
            <a:extLst>
              <a:ext uri="{FF2B5EF4-FFF2-40B4-BE49-F238E27FC236}">
                <a16:creationId xmlns:a16="http://schemas.microsoft.com/office/drawing/2014/main" id="{0E636FCC-D0B1-476B-A276-9937062219F5}"/>
              </a:ext>
            </a:extLst>
          </p:cNvPr>
          <p:cNvSpPr>
            <a:spLocks noGrp="1"/>
          </p:cNvSpPr>
          <p:nvPr>
            <p:ph type="title"/>
          </p:nvPr>
        </p:nvSpPr>
        <p:spPr>
          <a:xfrm>
            <a:off x="6599526" y="1515706"/>
            <a:ext cx="3600000" cy="2240678"/>
          </a:xfrm>
        </p:spPr>
        <p:txBody>
          <a:bodyPr/>
          <a:lstStyle/>
          <a:p>
            <a:r>
              <a:rPr lang="de-DE" dirty="0"/>
              <a:t>„Tut jeder in seinem</a:t>
            </a:r>
            <a:br>
              <a:rPr lang="de-DE" dirty="0"/>
            </a:br>
            <a:r>
              <a:rPr lang="de-DE" dirty="0"/>
              <a:t>  Kreis das Beste, </a:t>
            </a:r>
            <a:br>
              <a:rPr lang="de-DE" dirty="0"/>
            </a:br>
            <a:r>
              <a:rPr lang="de-DE" dirty="0"/>
              <a:t>  wird es bald in der</a:t>
            </a:r>
            <a:br>
              <a:rPr lang="de-DE" dirty="0"/>
            </a:br>
            <a:r>
              <a:rPr lang="de-DE" dirty="0"/>
              <a:t>  Welt auch besser</a:t>
            </a:r>
            <a:br>
              <a:rPr lang="de-DE" dirty="0"/>
            </a:br>
            <a:r>
              <a:rPr lang="de-DE" dirty="0"/>
              <a:t>  aussehen.“</a:t>
            </a:r>
          </a:p>
        </p:txBody>
      </p:sp>
      <p:sp>
        <p:nvSpPr>
          <p:cNvPr id="14" name="Textplatzhalter 13">
            <a:extLst>
              <a:ext uri="{FF2B5EF4-FFF2-40B4-BE49-F238E27FC236}">
                <a16:creationId xmlns:a16="http://schemas.microsoft.com/office/drawing/2014/main" id="{8EB16681-90F7-45C5-972C-0B317133303E}"/>
              </a:ext>
            </a:extLst>
          </p:cNvPr>
          <p:cNvSpPr>
            <a:spLocks noGrp="1"/>
          </p:cNvSpPr>
          <p:nvPr>
            <p:ph type="body" sz="quarter" idx="14"/>
          </p:nvPr>
        </p:nvSpPr>
        <p:spPr>
          <a:xfrm>
            <a:off x="8808761" y="4067498"/>
            <a:ext cx="1390765" cy="276999"/>
          </a:xfrm>
        </p:spPr>
        <p:txBody>
          <a:bodyPr/>
          <a:lstStyle/>
          <a:p>
            <a:r>
              <a:rPr lang="de-DE" dirty="0"/>
              <a:t>Adolph Kolping</a:t>
            </a:r>
          </a:p>
        </p:txBody>
      </p:sp>
    </p:spTree>
    <p:extLst>
      <p:ext uri="{BB962C8B-B14F-4D97-AF65-F5344CB8AC3E}">
        <p14:creationId xmlns:p14="http://schemas.microsoft.com/office/powerpoint/2010/main" val="160143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AF9E61B-0BF9-461D-84AD-C903B8E5E7E3}"/>
              </a:ext>
            </a:extLst>
          </p:cNvPr>
          <p:cNvGraphicFramePr>
            <a:graphicFrameLocks noChangeAspect="1"/>
          </p:cNvGraphicFramePr>
          <p:nvPr>
            <p:custDataLst>
              <p:tags r:id="rId2"/>
            </p:custDataLst>
            <p:extLst>
              <p:ext uri="{D42A27DB-BD31-4B8C-83A1-F6EECF244321}">
                <p14:modId xmlns:p14="http://schemas.microsoft.com/office/powerpoint/2010/main" val="879817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7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1E36042-F6A5-455D-BCC0-27FD2F97AB4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DAEE6A0B-53CB-49EE-A1FE-12E2BD49A4C6}"/>
              </a:ext>
            </a:extLst>
          </p:cNvPr>
          <p:cNvSpPr>
            <a:spLocks noGrp="1"/>
          </p:cNvSpPr>
          <p:nvPr>
            <p:ph type="title"/>
          </p:nvPr>
        </p:nvSpPr>
        <p:spPr bwMode="gray"/>
        <p:txBody>
          <a:bodyPr/>
          <a:lstStyle/>
          <a:p>
            <a:r>
              <a:rPr lang="de-DE" dirty="0"/>
              <a:t>Raster/Definition Inhaltsfläche</a:t>
            </a:r>
          </a:p>
        </p:txBody>
      </p:sp>
      <p:sp>
        <p:nvSpPr>
          <p:cNvPr id="3" name="Fußzeilenplatzhalter 2">
            <a:extLst>
              <a:ext uri="{FF2B5EF4-FFF2-40B4-BE49-F238E27FC236}">
                <a16:creationId xmlns:a16="http://schemas.microsoft.com/office/drawing/2014/main" id="{4EFEDE3A-E5D9-4A6A-9612-02218CD6EEE7}"/>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685E8825-DCA3-46AE-87E4-8CB790BA436D}"/>
              </a:ext>
            </a:extLst>
          </p:cNvPr>
          <p:cNvSpPr>
            <a:spLocks noGrp="1"/>
          </p:cNvSpPr>
          <p:nvPr>
            <p:ph type="sldNum" sz="quarter" idx="11"/>
          </p:nvPr>
        </p:nvSpPr>
        <p:spPr bwMode="gray"/>
        <p:txBody>
          <a:bodyPr/>
          <a:lstStyle/>
          <a:p>
            <a:fld id="{1925EFE5-409A-4263-AA86-E37B8055B6A0}" type="slidenum">
              <a:rPr lang="de-DE" smtClean="0"/>
              <a:pPr/>
              <a:t>2</a:t>
            </a:fld>
            <a:endParaRPr lang="de-DE" dirty="0"/>
          </a:p>
        </p:txBody>
      </p:sp>
      <p:sp>
        <p:nvSpPr>
          <p:cNvPr id="8" name="Rechteck 7">
            <a:extLst>
              <a:ext uri="{FF2B5EF4-FFF2-40B4-BE49-F238E27FC236}">
                <a16:creationId xmlns:a16="http://schemas.microsoft.com/office/drawing/2014/main" id="{93298063-7A34-4874-A9D8-BEED44941259}"/>
              </a:ext>
            </a:extLst>
          </p:cNvPr>
          <p:cNvSpPr/>
          <p:nvPr/>
        </p:nvSpPr>
        <p:spPr bwMode="gray">
          <a:xfrm>
            <a:off x="5736488" y="1844824"/>
            <a:ext cx="4752000" cy="2575064"/>
          </a:xfrm>
          <a:prstGeom prst="rect">
            <a:avLst/>
          </a:prstGeom>
          <a:solidFill>
            <a:schemeClr val="bg1"/>
          </a:solidFill>
          <a:ln w="6350">
            <a:solidFill>
              <a:srgbClr val="9A9A9A"/>
            </a:solidFill>
          </a:ln>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lstStyle/>
          <a:p>
            <a:pPr marL="0" lvl="1" fontAlgn="base">
              <a:spcBef>
                <a:spcPts val="800"/>
              </a:spcBef>
              <a:buClr>
                <a:schemeClr val="accent2"/>
              </a:buClr>
              <a:buSzPct val="120000"/>
            </a:pPr>
            <a:r>
              <a:rPr lang="de-DE" sz="1400" b="1" dirty="0">
                <a:solidFill>
                  <a:schemeClr val="tx1"/>
                </a:solidFill>
              </a:rPr>
              <a:t>Ansicht</a:t>
            </a:r>
          </a:p>
          <a:p>
            <a:pPr marL="0" lvl="1" fontAlgn="base">
              <a:spcBef>
                <a:spcPts val="400"/>
              </a:spcBef>
              <a:buClr>
                <a:schemeClr val="accent2"/>
              </a:buClr>
              <a:buSzPct val="120000"/>
            </a:pPr>
            <a:r>
              <a:rPr lang="de-DE" sz="1200" dirty="0">
                <a:solidFill>
                  <a:schemeClr val="tx1"/>
                </a:solidFill>
              </a:rPr>
              <a:t>Sollten Sie in Ihrer Ansicht keine Führungslinien vorfinden, </a:t>
            </a:r>
            <a:br>
              <a:rPr lang="de-DE" sz="1200" dirty="0">
                <a:solidFill>
                  <a:schemeClr val="tx1"/>
                </a:solidFill>
              </a:rPr>
            </a:br>
            <a:r>
              <a:rPr lang="de-DE" sz="1200" dirty="0">
                <a:solidFill>
                  <a:schemeClr val="tx1"/>
                </a:solidFill>
              </a:rPr>
              <a:t>so können Sie sich diese wie folgt anzeigen lassen: Rechte Maustaste, unter „Raster und Führungslinien“ den Punkt „Führungslinien“ markieren.</a:t>
            </a:r>
            <a:endParaRPr lang="de-DE" sz="1400" b="1" dirty="0">
              <a:solidFill>
                <a:schemeClr val="tx1"/>
              </a:solidFill>
            </a:endParaRPr>
          </a:p>
          <a:p>
            <a:pPr marL="0" lvl="1" fontAlgn="base">
              <a:spcBef>
                <a:spcPts val="800"/>
              </a:spcBef>
              <a:buClr>
                <a:schemeClr val="accent2"/>
              </a:buClr>
              <a:buSzPct val="120000"/>
            </a:pPr>
            <a:r>
              <a:rPr lang="de-DE" sz="1400" b="1" dirty="0">
                <a:solidFill>
                  <a:schemeClr val="tx1"/>
                </a:solidFill>
              </a:rPr>
              <a:t>Funktion</a:t>
            </a:r>
          </a:p>
          <a:p>
            <a:pPr marL="0" lvl="1" fontAlgn="base">
              <a:spcBef>
                <a:spcPts val="400"/>
              </a:spcBef>
              <a:buClr>
                <a:schemeClr val="accent2"/>
              </a:buClr>
              <a:buSzPct val="120000"/>
            </a:pPr>
            <a:r>
              <a:rPr lang="de-DE" sz="1200" dirty="0">
                <a:solidFill>
                  <a:schemeClr val="tx1"/>
                </a:solidFill>
              </a:rPr>
              <a:t>Führungslinien helfen bei der Positionierung von Objekten und markieren gleichzeitig den Bereich, indem Sie Ihre Inhalte unterbringen können. Die äußeren vertikalen (1 und 4) und die horizontalen (5 und 6) Führungs-linien markieren die Inhaltsfläche (grau). Einzufügende Objekte sollten nach Möglichkeit innerhalb der Inhaltsfläche an mindestens einer Linie ansetzen. Wenn Sie Layouts mit zwei Inhalten benutzen, richten Sie ihren Inhalt bitte an den vertikalen Linien (2 und 3) aus.</a:t>
            </a:r>
          </a:p>
        </p:txBody>
      </p:sp>
      <p:grpSp>
        <p:nvGrpSpPr>
          <p:cNvPr id="9" name="Gruppieren 8">
            <a:extLst>
              <a:ext uri="{FF2B5EF4-FFF2-40B4-BE49-F238E27FC236}">
                <a16:creationId xmlns:a16="http://schemas.microsoft.com/office/drawing/2014/main" id="{2F0C83C9-9A86-414A-81DE-4167245B002C}"/>
              </a:ext>
            </a:extLst>
          </p:cNvPr>
          <p:cNvGrpSpPr/>
          <p:nvPr/>
        </p:nvGrpSpPr>
        <p:grpSpPr bwMode="gray">
          <a:xfrm>
            <a:off x="7321358" y="4581128"/>
            <a:ext cx="2293964" cy="1444128"/>
            <a:chOff x="6522777" y="4538808"/>
            <a:chExt cx="2297694" cy="1446476"/>
          </a:xfrm>
        </p:grpSpPr>
        <p:pic>
          <p:nvPicPr>
            <p:cNvPr id="10" name="Grafik 9">
              <a:extLst>
                <a:ext uri="{FF2B5EF4-FFF2-40B4-BE49-F238E27FC236}">
                  <a16:creationId xmlns:a16="http://schemas.microsoft.com/office/drawing/2014/main" id="{F603D263-3226-4579-8960-60CD2F823690}"/>
                </a:ext>
              </a:extLst>
            </p:cNvPr>
            <p:cNvPicPr>
              <a:picLocks noChangeAspect="1"/>
            </p:cNvPicPr>
            <p:nvPr/>
          </p:nvPicPr>
          <p:blipFill>
            <a:blip r:embed="rId7"/>
            <a:stretch>
              <a:fillRect/>
            </a:stretch>
          </p:blipFill>
          <p:spPr bwMode="gray">
            <a:xfrm>
              <a:off x="6522777" y="4538808"/>
              <a:ext cx="2297694" cy="1446476"/>
            </a:xfrm>
            <a:prstGeom prst="rect">
              <a:avLst/>
            </a:prstGeom>
          </p:spPr>
        </p:pic>
        <p:sp>
          <p:nvSpPr>
            <p:cNvPr id="11" name="Rechteck 10">
              <a:extLst>
                <a:ext uri="{FF2B5EF4-FFF2-40B4-BE49-F238E27FC236}">
                  <a16:creationId xmlns:a16="http://schemas.microsoft.com/office/drawing/2014/main" id="{BED2D8C1-2B31-461D-8B49-F549EF3E40A9}"/>
                </a:ext>
              </a:extLst>
            </p:cNvPr>
            <p:cNvSpPr/>
            <p:nvPr/>
          </p:nvSpPr>
          <p:spPr bwMode="gray">
            <a:xfrm>
              <a:off x="6565850" y="4859888"/>
              <a:ext cx="1109352" cy="14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70000" indent="-270000" algn="ctr">
                <a:spcBef>
                  <a:spcPts val="400"/>
                </a:spcBef>
                <a:buClr>
                  <a:schemeClr val="bg1"/>
                </a:buClr>
                <a:buFont typeface="Wingdings" panose="05000000000000000000" pitchFamily="2" charset="2"/>
                <a:buChar char="§"/>
              </a:pPr>
              <a:endParaRPr lang="de-DE" sz="1600" dirty="0" err="1"/>
            </a:p>
          </p:txBody>
        </p:sp>
        <p:sp>
          <p:nvSpPr>
            <p:cNvPr id="12" name="Rechteck 11">
              <a:extLst>
                <a:ext uri="{FF2B5EF4-FFF2-40B4-BE49-F238E27FC236}">
                  <a16:creationId xmlns:a16="http://schemas.microsoft.com/office/drawing/2014/main" id="{EDA2B44B-9F65-49CC-9103-1E7E80F834F6}"/>
                </a:ext>
              </a:extLst>
            </p:cNvPr>
            <p:cNvSpPr/>
            <p:nvPr/>
          </p:nvSpPr>
          <p:spPr bwMode="gray">
            <a:xfrm>
              <a:off x="6565850" y="5132122"/>
              <a:ext cx="1615813" cy="14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70000" indent="-270000" algn="ctr">
                <a:spcBef>
                  <a:spcPts val="400"/>
                </a:spcBef>
                <a:buClr>
                  <a:schemeClr val="bg1"/>
                </a:buClr>
                <a:buFont typeface="Wingdings" panose="05000000000000000000" pitchFamily="2" charset="2"/>
                <a:buChar char="§"/>
              </a:pPr>
              <a:endParaRPr lang="de-DE" sz="1600" dirty="0" err="1"/>
            </a:p>
          </p:txBody>
        </p:sp>
        <p:sp>
          <p:nvSpPr>
            <p:cNvPr id="13" name="Rechteck 12">
              <a:extLst>
                <a:ext uri="{FF2B5EF4-FFF2-40B4-BE49-F238E27FC236}">
                  <a16:creationId xmlns:a16="http://schemas.microsoft.com/office/drawing/2014/main" id="{C6F1FCDF-FE16-4F3E-B0CD-A3B483BA5483}"/>
                </a:ext>
              </a:extLst>
            </p:cNvPr>
            <p:cNvSpPr/>
            <p:nvPr/>
          </p:nvSpPr>
          <p:spPr bwMode="gray">
            <a:xfrm>
              <a:off x="6565850" y="5517127"/>
              <a:ext cx="2228900" cy="144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70000" indent="-270000" algn="ctr">
                <a:spcBef>
                  <a:spcPts val="400"/>
                </a:spcBef>
                <a:buClr>
                  <a:schemeClr val="bg1"/>
                </a:buClr>
                <a:buFont typeface="Wingdings" panose="05000000000000000000" pitchFamily="2" charset="2"/>
                <a:buChar char="§"/>
              </a:pPr>
              <a:endParaRPr lang="de-DE" sz="1600" dirty="0" err="1"/>
            </a:p>
          </p:txBody>
        </p:sp>
      </p:grpSp>
      <p:sp>
        <p:nvSpPr>
          <p:cNvPr id="14" name="Rechteckige Legende 85">
            <a:extLst>
              <a:ext uri="{FF2B5EF4-FFF2-40B4-BE49-F238E27FC236}">
                <a16:creationId xmlns:a16="http://schemas.microsoft.com/office/drawing/2014/main" id="{6C9EA239-D041-49D4-AA10-72E52B656344}"/>
              </a:ext>
            </a:extLst>
          </p:cNvPr>
          <p:cNvSpPr/>
          <p:nvPr/>
        </p:nvSpPr>
        <p:spPr bwMode="gray">
          <a:xfrm>
            <a:off x="5737182" y="4728577"/>
            <a:ext cx="1330905" cy="690857"/>
          </a:xfrm>
          <a:prstGeom prst="wedgeRectCallout">
            <a:avLst>
              <a:gd name="adj1" fmla="val 63833"/>
              <a:gd name="adj2" fmla="val -21805"/>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spcBef>
                <a:spcPts val="400"/>
              </a:spcBef>
              <a:buClr>
                <a:schemeClr val="bg1"/>
              </a:buClr>
            </a:pPr>
            <a:r>
              <a:rPr lang="de-DE" sz="1400" dirty="0">
                <a:solidFill>
                  <a:schemeClr val="bg1"/>
                </a:solidFill>
              </a:rPr>
              <a:t>Hilfreiche Einstellung</a:t>
            </a:r>
          </a:p>
        </p:txBody>
      </p:sp>
      <p:sp>
        <p:nvSpPr>
          <p:cNvPr id="15" name="Textfeld 14">
            <a:extLst>
              <a:ext uri="{FF2B5EF4-FFF2-40B4-BE49-F238E27FC236}">
                <a16:creationId xmlns:a16="http://schemas.microsoft.com/office/drawing/2014/main" id="{C3FD1DBB-514D-42B5-9CBD-86CA934730F5}"/>
              </a:ext>
            </a:extLst>
          </p:cNvPr>
          <p:cNvSpPr txBox="1"/>
          <p:nvPr/>
        </p:nvSpPr>
        <p:spPr bwMode="gray">
          <a:xfrm>
            <a:off x="4534565" y="2384709"/>
            <a:ext cx="352661" cy="184666"/>
          </a:xfrm>
          <a:prstGeom prst="rect">
            <a:avLst/>
          </a:prstGeom>
          <a:noFill/>
        </p:spPr>
        <p:txBody>
          <a:bodyPr wrap="none" lIns="0" tIns="0" rIns="0" bIns="0" rtlCol="0">
            <a:spAutoFit/>
          </a:bodyPr>
          <a:lstStyle/>
          <a:p>
            <a:pPr algn="r"/>
            <a:r>
              <a:rPr lang="de-DE" sz="1200" dirty="0">
                <a:solidFill>
                  <a:srgbClr val="000000"/>
                </a:solidFill>
              </a:rPr>
              <a:t>12,20</a:t>
            </a:r>
          </a:p>
        </p:txBody>
      </p:sp>
      <p:sp>
        <p:nvSpPr>
          <p:cNvPr id="16" name="Rechteck 33">
            <a:extLst>
              <a:ext uri="{FF2B5EF4-FFF2-40B4-BE49-F238E27FC236}">
                <a16:creationId xmlns:a16="http://schemas.microsoft.com/office/drawing/2014/main" id="{7113FACB-F287-4630-893E-8E2FE4D3750F}"/>
              </a:ext>
            </a:extLst>
          </p:cNvPr>
          <p:cNvSpPr/>
          <p:nvPr/>
        </p:nvSpPr>
        <p:spPr bwMode="gray">
          <a:xfrm>
            <a:off x="2633705" y="1844824"/>
            <a:ext cx="286729" cy="28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nchorCtr="0"/>
          <a:lstStyle/>
          <a:p>
            <a:pPr algn="ctr"/>
            <a:r>
              <a:rPr lang="de-DE" sz="1200" b="1" dirty="0">
                <a:solidFill>
                  <a:schemeClr val="bg1"/>
                </a:solidFill>
              </a:rPr>
              <a:t>2</a:t>
            </a:r>
          </a:p>
        </p:txBody>
      </p:sp>
      <p:sp>
        <p:nvSpPr>
          <p:cNvPr id="17" name="Textfeld 34">
            <a:extLst>
              <a:ext uri="{FF2B5EF4-FFF2-40B4-BE49-F238E27FC236}">
                <a16:creationId xmlns:a16="http://schemas.microsoft.com/office/drawing/2014/main" id="{3F56F805-17DC-4320-8994-2CF2794EDEFA}"/>
              </a:ext>
            </a:extLst>
          </p:cNvPr>
          <p:cNvSpPr txBox="1"/>
          <p:nvPr/>
        </p:nvSpPr>
        <p:spPr bwMode="gray">
          <a:xfrm>
            <a:off x="3115606" y="2384709"/>
            <a:ext cx="274114" cy="184666"/>
          </a:xfrm>
          <a:prstGeom prst="rect">
            <a:avLst/>
          </a:prstGeom>
          <a:noFill/>
        </p:spPr>
        <p:txBody>
          <a:bodyPr wrap="none" lIns="0" tIns="0" rIns="0" bIns="0" rtlCol="0">
            <a:spAutoFit/>
          </a:bodyPr>
          <a:lstStyle/>
          <a:p>
            <a:pPr algn="r"/>
            <a:r>
              <a:rPr lang="de-DE" sz="1200" dirty="0">
                <a:solidFill>
                  <a:srgbClr val="000000"/>
                </a:solidFill>
              </a:rPr>
              <a:t>0,60</a:t>
            </a:r>
          </a:p>
        </p:txBody>
      </p:sp>
      <p:sp>
        <p:nvSpPr>
          <p:cNvPr id="18" name="Textfeld 34">
            <a:extLst>
              <a:ext uri="{FF2B5EF4-FFF2-40B4-BE49-F238E27FC236}">
                <a16:creationId xmlns:a16="http://schemas.microsoft.com/office/drawing/2014/main" id="{82FEC1F2-8888-48B1-806E-00F5437972CE}"/>
              </a:ext>
            </a:extLst>
          </p:cNvPr>
          <p:cNvSpPr txBox="1"/>
          <p:nvPr/>
        </p:nvSpPr>
        <p:spPr bwMode="gray">
          <a:xfrm>
            <a:off x="2640012" y="2384709"/>
            <a:ext cx="274114" cy="184666"/>
          </a:xfrm>
          <a:prstGeom prst="rect">
            <a:avLst/>
          </a:prstGeom>
          <a:noFill/>
        </p:spPr>
        <p:txBody>
          <a:bodyPr wrap="none" lIns="0" tIns="0" rIns="0" bIns="0" rtlCol="0">
            <a:spAutoFit/>
          </a:bodyPr>
          <a:lstStyle/>
          <a:p>
            <a:r>
              <a:rPr lang="de-DE" sz="1200" dirty="0">
                <a:solidFill>
                  <a:srgbClr val="000000"/>
                </a:solidFill>
              </a:rPr>
              <a:t>2,20</a:t>
            </a:r>
          </a:p>
        </p:txBody>
      </p:sp>
      <p:cxnSp>
        <p:nvCxnSpPr>
          <p:cNvPr id="19" name="Gerade Verbindung mit Pfeil 18">
            <a:extLst>
              <a:ext uri="{FF2B5EF4-FFF2-40B4-BE49-F238E27FC236}">
                <a16:creationId xmlns:a16="http://schemas.microsoft.com/office/drawing/2014/main" id="{E0C6623C-3E62-46D7-97E6-B34B2F181736}"/>
              </a:ext>
            </a:extLst>
          </p:cNvPr>
          <p:cNvCxnSpPr>
            <a:cxnSpLocks/>
          </p:cNvCxnSpPr>
          <p:nvPr/>
        </p:nvCxnSpPr>
        <p:spPr bwMode="gray">
          <a:xfrm>
            <a:off x="2777069" y="2131553"/>
            <a:ext cx="0" cy="20853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feld 34">
            <a:extLst>
              <a:ext uri="{FF2B5EF4-FFF2-40B4-BE49-F238E27FC236}">
                <a16:creationId xmlns:a16="http://schemas.microsoft.com/office/drawing/2014/main" id="{F35E10B8-C6C4-4ACD-ADD0-651A41E6168F}"/>
              </a:ext>
            </a:extLst>
          </p:cNvPr>
          <p:cNvSpPr txBox="1"/>
          <p:nvPr/>
        </p:nvSpPr>
        <p:spPr bwMode="gray">
          <a:xfrm>
            <a:off x="1163186" y="2384709"/>
            <a:ext cx="309199" cy="161908"/>
          </a:xfrm>
          <a:prstGeom prst="rect">
            <a:avLst/>
          </a:prstGeom>
          <a:noFill/>
        </p:spPr>
        <p:txBody>
          <a:bodyPr wrap="none" lIns="0" tIns="0" rIns="0" bIns="0" rtlCol="0">
            <a:spAutoFit/>
          </a:bodyPr>
          <a:lstStyle/>
          <a:p>
            <a:r>
              <a:rPr lang="de-DE" sz="1200" dirty="0">
                <a:solidFill>
                  <a:srgbClr val="000000"/>
                </a:solidFill>
              </a:rPr>
              <a:t>15,00</a:t>
            </a:r>
          </a:p>
        </p:txBody>
      </p:sp>
      <p:sp>
        <p:nvSpPr>
          <p:cNvPr id="21" name="Textfeld 20">
            <a:extLst>
              <a:ext uri="{FF2B5EF4-FFF2-40B4-BE49-F238E27FC236}">
                <a16:creationId xmlns:a16="http://schemas.microsoft.com/office/drawing/2014/main" id="{CB9AB65B-3311-4B42-A2A0-830E9A1B310F}"/>
              </a:ext>
            </a:extLst>
          </p:cNvPr>
          <p:cNvSpPr txBox="1"/>
          <p:nvPr/>
        </p:nvSpPr>
        <p:spPr bwMode="gray">
          <a:xfrm>
            <a:off x="718601" y="3196198"/>
            <a:ext cx="240332" cy="161908"/>
          </a:xfrm>
          <a:prstGeom prst="rect">
            <a:avLst/>
          </a:prstGeom>
          <a:noFill/>
        </p:spPr>
        <p:txBody>
          <a:bodyPr wrap="none" lIns="0" tIns="0" rIns="0" bIns="0" rtlCol="0">
            <a:spAutoFit/>
          </a:bodyPr>
          <a:lstStyle/>
          <a:p>
            <a:pPr algn="ctr"/>
            <a:r>
              <a:rPr lang="de-DE" sz="1200" dirty="0">
                <a:solidFill>
                  <a:srgbClr val="000000"/>
                </a:solidFill>
              </a:rPr>
              <a:t>4,40</a:t>
            </a:r>
          </a:p>
        </p:txBody>
      </p:sp>
      <p:sp>
        <p:nvSpPr>
          <p:cNvPr id="22" name="Textfeld 21">
            <a:extLst>
              <a:ext uri="{FF2B5EF4-FFF2-40B4-BE49-F238E27FC236}">
                <a16:creationId xmlns:a16="http://schemas.microsoft.com/office/drawing/2014/main" id="{B6A8FD28-C851-4BAE-8D79-0264DD95BCA9}"/>
              </a:ext>
            </a:extLst>
          </p:cNvPr>
          <p:cNvSpPr txBox="1"/>
          <p:nvPr/>
        </p:nvSpPr>
        <p:spPr bwMode="gray">
          <a:xfrm>
            <a:off x="718601" y="4646109"/>
            <a:ext cx="240332" cy="161908"/>
          </a:xfrm>
          <a:prstGeom prst="rect">
            <a:avLst/>
          </a:prstGeom>
          <a:noFill/>
        </p:spPr>
        <p:txBody>
          <a:bodyPr wrap="none" lIns="0" tIns="0" rIns="0" bIns="0" rtlCol="0">
            <a:spAutoFit/>
          </a:bodyPr>
          <a:lstStyle/>
          <a:p>
            <a:pPr algn="ctr"/>
            <a:r>
              <a:rPr lang="de-DE" sz="1200" dirty="0">
                <a:solidFill>
                  <a:srgbClr val="000000"/>
                </a:solidFill>
              </a:rPr>
              <a:t>7,20</a:t>
            </a:r>
          </a:p>
        </p:txBody>
      </p:sp>
      <p:sp>
        <p:nvSpPr>
          <p:cNvPr id="23" name="Rechteck 33">
            <a:extLst>
              <a:ext uri="{FF2B5EF4-FFF2-40B4-BE49-F238E27FC236}">
                <a16:creationId xmlns:a16="http://schemas.microsoft.com/office/drawing/2014/main" id="{0E8666E2-FD07-48FC-93B1-8358E5CCE72B}"/>
              </a:ext>
            </a:extLst>
          </p:cNvPr>
          <p:cNvSpPr/>
          <p:nvPr/>
        </p:nvSpPr>
        <p:spPr bwMode="gray">
          <a:xfrm>
            <a:off x="3109299" y="1844824"/>
            <a:ext cx="286729" cy="28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nchorCtr="0"/>
          <a:lstStyle/>
          <a:p>
            <a:pPr algn="ctr"/>
            <a:r>
              <a:rPr lang="de-DE" sz="1200" b="1" dirty="0">
                <a:solidFill>
                  <a:schemeClr val="bg1"/>
                </a:solidFill>
              </a:rPr>
              <a:t>3</a:t>
            </a:r>
          </a:p>
        </p:txBody>
      </p:sp>
      <p:cxnSp>
        <p:nvCxnSpPr>
          <p:cNvPr id="24" name="Gerade Verbindung mit Pfeil 23">
            <a:extLst>
              <a:ext uri="{FF2B5EF4-FFF2-40B4-BE49-F238E27FC236}">
                <a16:creationId xmlns:a16="http://schemas.microsoft.com/office/drawing/2014/main" id="{B5028DC7-1F50-4427-8526-E6C0AAD13329}"/>
              </a:ext>
            </a:extLst>
          </p:cNvPr>
          <p:cNvCxnSpPr>
            <a:cxnSpLocks/>
          </p:cNvCxnSpPr>
          <p:nvPr/>
        </p:nvCxnSpPr>
        <p:spPr bwMode="gray">
          <a:xfrm>
            <a:off x="3252663" y="2131553"/>
            <a:ext cx="0" cy="20853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hteck 33">
            <a:extLst>
              <a:ext uri="{FF2B5EF4-FFF2-40B4-BE49-F238E27FC236}">
                <a16:creationId xmlns:a16="http://schemas.microsoft.com/office/drawing/2014/main" id="{5F8BB293-A279-409C-B57B-1A13987F54FC}"/>
              </a:ext>
            </a:extLst>
          </p:cNvPr>
          <p:cNvSpPr/>
          <p:nvPr/>
        </p:nvSpPr>
        <p:spPr bwMode="gray">
          <a:xfrm>
            <a:off x="1174421" y="1844824"/>
            <a:ext cx="286729" cy="28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nchorCtr="0"/>
          <a:lstStyle/>
          <a:p>
            <a:pPr algn="ctr"/>
            <a:r>
              <a:rPr lang="de-DE" sz="1200" b="1" dirty="0">
                <a:solidFill>
                  <a:schemeClr val="bg1"/>
                </a:solidFill>
              </a:rPr>
              <a:t>1</a:t>
            </a:r>
          </a:p>
        </p:txBody>
      </p:sp>
      <p:cxnSp>
        <p:nvCxnSpPr>
          <p:cNvPr id="26" name="Gerade Verbindung mit Pfeil 25">
            <a:extLst>
              <a:ext uri="{FF2B5EF4-FFF2-40B4-BE49-F238E27FC236}">
                <a16:creationId xmlns:a16="http://schemas.microsoft.com/office/drawing/2014/main" id="{BAC57A86-84AE-43E9-B4AB-B3FD02FE60FD}"/>
              </a:ext>
            </a:extLst>
          </p:cNvPr>
          <p:cNvCxnSpPr>
            <a:cxnSpLocks/>
          </p:cNvCxnSpPr>
          <p:nvPr/>
        </p:nvCxnSpPr>
        <p:spPr bwMode="gray">
          <a:xfrm>
            <a:off x="1317785" y="2131553"/>
            <a:ext cx="0" cy="20853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hteck 33">
            <a:extLst>
              <a:ext uri="{FF2B5EF4-FFF2-40B4-BE49-F238E27FC236}">
                <a16:creationId xmlns:a16="http://schemas.microsoft.com/office/drawing/2014/main" id="{ED665B35-CB63-421F-A072-039E7B582F9F}"/>
              </a:ext>
            </a:extLst>
          </p:cNvPr>
          <p:cNvSpPr/>
          <p:nvPr/>
        </p:nvSpPr>
        <p:spPr bwMode="gray">
          <a:xfrm>
            <a:off x="4567531" y="1844824"/>
            <a:ext cx="286729" cy="28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nchorCtr="0"/>
          <a:lstStyle/>
          <a:p>
            <a:pPr algn="ctr"/>
            <a:r>
              <a:rPr lang="de-DE" sz="1200" b="1" dirty="0">
                <a:solidFill>
                  <a:schemeClr val="bg1"/>
                </a:solidFill>
              </a:rPr>
              <a:t>4</a:t>
            </a:r>
          </a:p>
        </p:txBody>
      </p:sp>
      <p:cxnSp>
        <p:nvCxnSpPr>
          <p:cNvPr id="28" name="Gerade Verbindung mit Pfeil 27">
            <a:extLst>
              <a:ext uri="{FF2B5EF4-FFF2-40B4-BE49-F238E27FC236}">
                <a16:creationId xmlns:a16="http://schemas.microsoft.com/office/drawing/2014/main" id="{1F2422C0-E100-4948-9D33-C711A66744A0}"/>
              </a:ext>
            </a:extLst>
          </p:cNvPr>
          <p:cNvCxnSpPr>
            <a:cxnSpLocks/>
          </p:cNvCxnSpPr>
          <p:nvPr/>
        </p:nvCxnSpPr>
        <p:spPr bwMode="gray">
          <a:xfrm>
            <a:off x="4710895" y="2131553"/>
            <a:ext cx="0" cy="20853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hteck 33">
            <a:extLst>
              <a:ext uri="{FF2B5EF4-FFF2-40B4-BE49-F238E27FC236}">
                <a16:creationId xmlns:a16="http://schemas.microsoft.com/office/drawing/2014/main" id="{3D4017DA-8D11-4ADC-9A87-6B51C91EEB75}"/>
              </a:ext>
            </a:extLst>
          </p:cNvPr>
          <p:cNvSpPr/>
          <p:nvPr/>
        </p:nvSpPr>
        <p:spPr bwMode="gray">
          <a:xfrm>
            <a:off x="695401" y="2656314"/>
            <a:ext cx="286729" cy="28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nchorCtr="0"/>
          <a:lstStyle/>
          <a:p>
            <a:pPr algn="ctr"/>
            <a:r>
              <a:rPr lang="de-DE" sz="1200" b="1" dirty="0">
                <a:solidFill>
                  <a:schemeClr val="bg1"/>
                </a:solidFill>
              </a:rPr>
              <a:t>5</a:t>
            </a:r>
          </a:p>
        </p:txBody>
      </p:sp>
      <p:cxnSp>
        <p:nvCxnSpPr>
          <p:cNvPr id="30" name="Gerade Verbindung mit Pfeil 29">
            <a:extLst>
              <a:ext uri="{FF2B5EF4-FFF2-40B4-BE49-F238E27FC236}">
                <a16:creationId xmlns:a16="http://schemas.microsoft.com/office/drawing/2014/main" id="{15CA980A-7B29-4EE7-8275-300551BD03C5}"/>
              </a:ext>
            </a:extLst>
          </p:cNvPr>
          <p:cNvCxnSpPr/>
          <p:nvPr/>
        </p:nvCxnSpPr>
        <p:spPr bwMode="gray">
          <a:xfrm>
            <a:off x="838767" y="2943044"/>
            <a:ext cx="0" cy="20853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82BD876-5063-4A46-8902-5479BFCB374B}"/>
              </a:ext>
            </a:extLst>
          </p:cNvPr>
          <p:cNvCxnSpPr/>
          <p:nvPr/>
        </p:nvCxnSpPr>
        <p:spPr bwMode="gray">
          <a:xfrm>
            <a:off x="838767" y="4401561"/>
            <a:ext cx="0" cy="208534"/>
          </a:xfrm>
          <a:prstGeom prst="straightConnector1">
            <a:avLst/>
          </a:prstGeom>
          <a:ln>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uppieren 35">
            <a:extLst>
              <a:ext uri="{FF2B5EF4-FFF2-40B4-BE49-F238E27FC236}">
                <a16:creationId xmlns:a16="http://schemas.microsoft.com/office/drawing/2014/main" id="{FA24BEEE-2694-4CDA-AA0B-238BC0E51656}"/>
              </a:ext>
            </a:extLst>
          </p:cNvPr>
          <p:cNvGrpSpPr/>
          <p:nvPr/>
        </p:nvGrpSpPr>
        <p:grpSpPr>
          <a:xfrm>
            <a:off x="1085055" y="2631091"/>
            <a:ext cx="4218948" cy="2377287"/>
            <a:chOff x="1085055" y="2631091"/>
            <a:chExt cx="4218948" cy="2377287"/>
          </a:xfrm>
        </p:grpSpPr>
        <p:pic>
          <p:nvPicPr>
            <p:cNvPr id="46" name="Picture 6">
              <a:extLst>
                <a:ext uri="{FF2B5EF4-FFF2-40B4-BE49-F238E27FC236}">
                  <a16:creationId xmlns:a16="http://schemas.microsoft.com/office/drawing/2014/main" id="{F3401443-8DD1-4DC4-8814-072FC13BFD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078"/>
            <a:stretch/>
          </p:blipFill>
          <p:spPr bwMode="auto">
            <a:xfrm>
              <a:off x="1085055" y="2631091"/>
              <a:ext cx="4218948" cy="23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4" name="Gerade Verbindung 25">
              <a:extLst>
                <a:ext uri="{FF2B5EF4-FFF2-40B4-BE49-F238E27FC236}">
                  <a16:creationId xmlns:a16="http://schemas.microsoft.com/office/drawing/2014/main" id="{E374B211-FA91-4921-9DF9-A0514D2CFF07}"/>
                </a:ext>
              </a:extLst>
            </p:cNvPr>
            <p:cNvCxnSpPr/>
            <p:nvPr/>
          </p:nvCxnSpPr>
          <p:spPr bwMode="gray">
            <a:xfrm flipV="1">
              <a:off x="4710896" y="2631199"/>
              <a:ext cx="0" cy="237717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2D1D31A6-0A30-46AD-9C6B-1524D18F1E3B}"/>
                </a:ext>
              </a:extLst>
            </p:cNvPr>
            <p:cNvSpPr/>
            <p:nvPr/>
          </p:nvSpPr>
          <p:spPr bwMode="gray">
            <a:xfrm>
              <a:off x="1085446" y="2631091"/>
              <a:ext cx="4218320" cy="2377179"/>
            </a:xfrm>
            <a:prstGeom prst="rect">
              <a:avLst/>
            </a:prstGeom>
            <a:noFill/>
            <a:ln w="3175">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lgn="ctr">
                <a:spcBef>
                  <a:spcPts val="800"/>
                </a:spcBef>
                <a:buClr>
                  <a:schemeClr val="accent2"/>
                </a:buClr>
                <a:buFont typeface="Wingdings" panose="05000000000000000000" pitchFamily="2" charset="2"/>
                <a:buChar char="§"/>
              </a:pPr>
              <a:endParaRPr lang="de-DE" sz="1600" dirty="0">
                <a:solidFill>
                  <a:schemeClr val="tx1"/>
                </a:solidFill>
              </a:endParaRPr>
            </a:p>
          </p:txBody>
        </p:sp>
        <p:cxnSp>
          <p:nvCxnSpPr>
            <p:cNvPr id="38" name="Gerade Verbindung 25">
              <a:extLst>
                <a:ext uri="{FF2B5EF4-FFF2-40B4-BE49-F238E27FC236}">
                  <a16:creationId xmlns:a16="http://schemas.microsoft.com/office/drawing/2014/main" id="{19A34050-10DD-4432-A48E-FE4E75A11050}"/>
                </a:ext>
              </a:extLst>
            </p:cNvPr>
            <p:cNvCxnSpPr/>
            <p:nvPr/>
          </p:nvCxnSpPr>
          <p:spPr bwMode="gray">
            <a:xfrm flipV="1">
              <a:off x="2914379" y="2631199"/>
              <a:ext cx="0" cy="237717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 Verbindung 25">
              <a:extLst>
                <a:ext uri="{FF2B5EF4-FFF2-40B4-BE49-F238E27FC236}">
                  <a16:creationId xmlns:a16="http://schemas.microsoft.com/office/drawing/2014/main" id="{B06B3A20-253B-44FF-98A6-C584A7FC787C}"/>
                </a:ext>
              </a:extLst>
            </p:cNvPr>
            <p:cNvCxnSpPr/>
            <p:nvPr/>
          </p:nvCxnSpPr>
          <p:spPr bwMode="gray">
            <a:xfrm flipV="1">
              <a:off x="3112113" y="2631199"/>
              <a:ext cx="0" cy="237717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2" name="Gerade Verbindung 25">
              <a:extLst>
                <a:ext uri="{FF2B5EF4-FFF2-40B4-BE49-F238E27FC236}">
                  <a16:creationId xmlns:a16="http://schemas.microsoft.com/office/drawing/2014/main" id="{5E2AF761-230D-4B74-84C8-6F897ED30D49}"/>
                </a:ext>
              </a:extLst>
            </p:cNvPr>
            <p:cNvCxnSpPr/>
            <p:nvPr/>
          </p:nvCxnSpPr>
          <p:spPr bwMode="gray">
            <a:xfrm flipV="1">
              <a:off x="1315597" y="2631199"/>
              <a:ext cx="0" cy="2377179"/>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6A37D270-E480-4055-A221-391B49658D60}"/>
                </a:ext>
              </a:extLst>
            </p:cNvPr>
            <p:cNvCxnSpPr/>
            <p:nvPr/>
          </p:nvCxnSpPr>
          <p:spPr bwMode="gray">
            <a:xfrm>
              <a:off x="1085055" y="3270413"/>
              <a:ext cx="4218320"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73680C71-4870-4D68-83E6-C36783A4BA11}"/>
                </a:ext>
              </a:extLst>
            </p:cNvPr>
            <p:cNvCxnSpPr/>
            <p:nvPr/>
          </p:nvCxnSpPr>
          <p:spPr bwMode="gray">
            <a:xfrm>
              <a:off x="1085055" y="4715925"/>
              <a:ext cx="4218320"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
        <p:nvSpPr>
          <p:cNvPr id="45" name="Rechteck 33">
            <a:extLst>
              <a:ext uri="{FF2B5EF4-FFF2-40B4-BE49-F238E27FC236}">
                <a16:creationId xmlns:a16="http://schemas.microsoft.com/office/drawing/2014/main" id="{FA4BD391-ABC4-41FA-AB42-A59F62E2EAB5}"/>
              </a:ext>
            </a:extLst>
          </p:cNvPr>
          <p:cNvSpPr/>
          <p:nvPr/>
        </p:nvSpPr>
        <p:spPr bwMode="gray">
          <a:xfrm>
            <a:off x="695401" y="4139887"/>
            <a:ext cx="286729" cy="286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nchorCtr="0"/>
          <a:lstStyle/>
          <a:p>
            <a:pPr algn="ctr"/>
            <a:r>
              <a:rPr lang="de-DE" sz="1200" b="1" dirty="0">
                <a:solidFill>
                  <a:schemeClr val="bg1"/>
                </a:solidFill>
              </a:rPr>
              <a:t>6</a:t>
            </a:r>
          </a:p>
        </p:txBody>
      </p:sp>
    </p:spTree>
    <p:extLst>
      <p:ext uri="{BB962C8B-B14F-4D97-AF65-F5344CB8AC3E}">
        <p14:creationId xmlns:p14="http://schemas.microsoft.com/office/powerpoint/2010/main" val="32667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E1A9AC8-1151-4BE6-A825-4C1E0976F7A3}"/>
              </a:ext>
            </a:extLst>
          </p:cNvPr>
          <p:cNvGraphicFramePr>
            <a:graphicFrameLocks noChangeAspect="1"/>
          </p:cNvGraphicFramePr>
          <p:nvPr>
            <p:custDataLst>
              <p:tags r:id="rId2"/>
            </p:custDataLst>
            <p:extLst>
              <p:ext uri="{D42A27DB-BD31-4B8C-83A1-F6EECF244321}">
                <p14:modId xmlns:p14="http://schemas.microsoft.com/office/powerpoint/2010/main" val="691011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1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7D9515B9-5554-44AB-8FFC-1E76EC79AAF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CDD1CBFD-0E28-435A-9614-BBBB61E65506}"/>
              </a:ext>
            </a:extLst>
          </p:cNvPr>
          <p:cNvSpPr>
            <a:spLocks noGrp="1"/>
          </p:cNvSpPr>
          <p:nvPr>
            <p:ph type="title"/>
          </p:nvPr>
        </p:nvSpPr>
        <p:spPr bwMode="gray"/>
        <p:txBody>
          <a:bodyPr/>
          <a:lstStyle/>
          <a:p>
            <a:r>
              <a:rPr lang="de-DE" dirty="0"/>
              <a:t>Platzhalter für den Folientitel (kann auch zweizeilig sein)</a:t>
            </a:r>
          </a:p>
        </p:txBody>
      </p:sp>
      <p:sp>
        <p:nvSpPr>
          <p:cNvPr id="3" name="Textplatzhalter 2">
            <a:extLst>
              <a:ext uri="{FF2B5EF4-FFF2-40B4-BE49-F238E27FC236}">
                <a16:creationId xmlns:a16="http://schemas.microsoft.com/office/drawing/2014/main" id="{994A64D7-6490-4193-95F0-C6A6B7A1EE26}"/>
              </a:ext>
            </a:extLst>
          </p:cNvPr>
          <p:cNvSpPr>
            <a:spLocks noGrp="1"/>
          </p:cNvSpPr>
          <p:nvPr>
            <p:ph type="body" sz="quarter" idx="12"/>
          </p:nvPr>
        </p:nvSpPr>
        <p:spPr bwMode="gray">
          <a:xfrm>
            <a:off x="696000" y="1304417"/>
            <a:ext cx="9792000" cy="409343"/>
          </a:xfrm>
        </p:spPr>
        <p:txBody>
          <a:bodyPr/>
          <a:lstStyle/>
          <a:p>
            <a:r>
              <a:rPr lang="de-DE" dirty="0"/>
              <a:t>Platzhalter für den Untertitel (optional)</a:t>
            </a:r>
          </a:p>
        </p:txBody>
      </p:sp>
      <p:sp>
        <p:nvSpPr>
          <p:cNvPr id="4" name="Textplatzhalter 3">
            <a:extLst>
              <a:ext uri="{FF2B5EF4-FFF2-40B4-BE49-F238E27FC236}">
                <a16:creationId xmlns:a16="http://schemas.microsoft.com/office/drawing/2014/main" id="{6A2FA8E8-F015-469E-99DB-8BAD46E8DB4E}"/>
              </a:ext>
            </a:extLst>
          </p:cNvPr>
          <p:cNvSpPr>
            <a:spLocks noGrp="1"/>
          </p:cNvSpPr>
          <p:nvPr>
            <p:ph type="body" sz="quarter" idx="13"/>
          </p:nvPr>
        </p:nvSpPr>
        <p:spPr bwMode="gray"/>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p:txBody>
      </p:sp>
      <p:sp>
        <p:nvSpPr>
          <p:cNvPr id="9" name="Fußzeilenplatzhalter 8">
            <a:extLst>
              <a:ext uri="{FF2B5EF4-FFF2-40B4-BE49-F238E27FC236}">
                <a16:creationId xmlns:a16="http://schemas.microsoft.com/office/drawing/2014/main" id="{70DDBC8B-44BA-4FB4-A607-3D76C5616818}"/>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10" name="Foliennummernplatzhalter 9">
            <a:extLst>
              <a:ext uri="{FF2B5EF4-FFF2-40B4-BE49-F238E27FC236}">
                <a16:creationId xmlns:a16="http://schemas.microsoft.com/office/drawing/2014/main" id="{017F32D6-49D8-4D00-A521-E79B94E08B97}"/>
              </a:ext>
            </a:extLst>
          </p:cNvPr>
          <p:cNvSpPr>
            <a:spLocks noGrp="1"/>
          </p:cNvSpPr>
          <p:nvPr>
            <p:ph type="sldNum" sz="quarter" idx="11"/>
          </p:nvPr>
        </p:nvSpPr>
        <p:spPr bwMode="gray"/>
        <p:txBody>
          <a:bodyPr/>
          <a:lstStyle/>
          <a:p>
            <a:fld id="{1925EFE5-409A-4263-AA86-E37B8055B6A0}" type="slidenum">
              <a:rPr lang="de-DE" smtClean="0"/>
              <a:pPr/>
              <a:t>20</a:t>
            </a:fld>
            <a:endParaRPr lang="de-DE" dirty="0"/>
          </a:p>
        </p:txBody>
      </p:sp>
    </p:spTree>
    <p:extLst>
      <p:ext uri="{BB962C8B-B14F-4D97-AF65-F5344CB8AC3E}">
        <p14:creationId xmlns:p14="http://schemas.microsoft.com/office/powerpoint/2010/main" val="3803489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E90ACB7C-A456-498A-82B3-5010936C731F}"/>
              </a:ext>
            </a:extLst>
          </p:cNvPr>
          <p:cNvGraphicFramePr>
            <a:graphicFrameLocks noChangeAspect="1"/>
          </p:cNvGraphicFramePr>
          <p:nvPr>
            <p:custDataLst>
              <p:tags r:id="rId2"/>
            </p:custDataLst>
            <p:extLst>
              <p:ext uri="{D42A27DB-BD31-4B8C-83A1-F6EECF244321}">
                <p14:modId xmlns:p14="http://schemas.microsoft.com/office/powerpoint/2010/main" val="1562192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3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5F7337BC-8561-48DA-9685-456DBDD13B5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6897465-29D2-46BE-9606-BFC6A2BC9A4C}"/>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3" name="Fußzeilenplatzhalter 2">
            <a:extLst>
              <a:ext uri="{FF2B5EF4-FFF2-40B4-BE49-F238E27FC236}">
                <a16:creationId xmlns:a16="http://schemas.microsoft.com/office/drawing/2014/main" id="{CDA9061A-77C5-48A7-95E1-DDCA92FBD366}"/>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BD8E5073-3908-41BD-80A4-0F4BD5C52B81}"/>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21</a:t>
            </a:fld>
            <a:endParaRPr lang="de-DE" dirty="0"/>
          </a:p>
        </p:txBody>
      </p:sp>
      <p:sp>
        <p:nvSpPr>
          <p:cNvPr id="5" name="Textplatzhalter 4">
            <a:extLst>
              <a:ext uri="{FF2B5EF4-FFF2-40B4-BE49-F238E27FC236}">
                <a16:creationId xmlns:a16="http://schemas.microsoft.com/office/drawing/2014/main" id="{BC7DF85B-CEAB-4139-901A-94DEB1DC08A3}"/>
              </a:ext>
            </a:extLst>
          </p:cNvPr>
          <p:cNvSpPr>
            <a:spLocks noGrp="1"/>
          </p:cNvSpPr>
          <p:nvPr>
            <p:ph type="body" sz="quarter" idx="12"/>
          </p:nvPr>
        </p:nvSpPr>
        <p:spPr bwMode="gray">
          <a:xfrm>
            <a:off x="696000" y="1304417"/>
            <a:ext cx="9792000" cy="409343"/>
          </a:xfrm>
        </p:spPr>
        <p:txBody>
          <a:bodyPr/>
          <a:lstStyle/>
          <a:p>
            <a:r>
              <a:rPr lang="de-DE" dirty="0"/>
              <a:t>Platzhalter für den Untertitel (optional)</a:t>
            </a:r>
          </a:p>
        </p:txBody>
      </p:sp>
      <p:sp>
        <p:nvSpPr>
          <p:cNvPr id="6" name="Textplatzhalter 5">
            <a:extLst>
              <a:ext uri="{FF2B5EF4-FFF2-40B4-BE49-F238E27FC236}">
                <a16:creationId xmlns:a16="http://schemas.microsoft.com/office/drawing/2014/main" id="{197B5C52-3E64-4DD2-8C45-B46F2BB132CF}"/>
              </a:ext>
            </a:extLst>
          </p:cNvPr>
          <p:cNvSpPr>
            <a:spLocks noGrp="1"/>
          </p:cNvSpPr>
          <p:nvPr>
            <p:ph type="body" sz="quarter" idx="13"/>
          </p:nvPr>
        </p:nvSpPr>
        <p:spPr bwMode="gray">
          <a:xfrm>
            <a:off x="695401" y="1844824"/>
            <a:ext cx="4608438" cy="4176000"/>
          </a:xfrm>
        </p:spPr>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p:txBody>
      </p:sp>
      <p:sp>
        <p:nvSpPr>
          <p:cNvPr id="7" name="Textplatzhalter 6">
            <a:extLst>
              <a:ext uri="{FF2B5EF4-FFF2-40B4-BE49-F238E27FC236}">
                <a16:creationId xmlns:a16="http://schemas.microsoft.com/office/drawing/2014/main" id="{AD1E4401-977F-48D8-866B-85B0F85B9515}"/>
              </a:ext>
            </a:extLst>
          </p:cNvPr>
          <p:cNvSpPr>
            <a:spLocks noGrp="1"/>
          </p:cNvSpPr>
          <p:nvPr>
            <p:ph type="body" sz="quarter" idx="14"/>
          </p:nvPr>
        </p:nvSpPr>
        <p:spPr bwMode="gray">
          <a:xfrm>
            <a:off x="5880176" y="1844824"/>
            <a:ext cx="4608438" cy="4176000"/>
          </a:xfrm>
        </p:spPr>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p:txBody>
      </p:sp>
    </p:spTree>
    <p:extLst>
      <p:ext uri="{BB962C8B-B14F-4D97-AF65-F5344CB8AC3E}">
        <p14:creationId xmlns:p14="http://schemas.microsoft.com/office/powerpoint/2010/main" val="842649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CBC8CB8D-8CCE-414B-BA76-480FC96A2FE6}"/>
              </a:ext>
            </a:extLst>
          </p:cNvPr>
          <p:cNvGraphicFramePr>
            <a:graphicFrameLocks noChangeAspect="1"/>
          </p:cNvGraphicFramePr>
          <p:nvPr>
            <p:custDataLst>
              <p:tags r:id="rId2"/>
            </p:custDataLst>
            <p:extLst>
              <p:ext uri="{D42A27DB-BD31-4B8C-83A1-F6EECF244321}">
                <p14:modId xmlns:p14="http://schemas.microsoft.com/office/powerpoint/2010/main" val="162011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5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hteck 7" hidden="1">
            <a:extLst>
              <a:ext uri="{FF2B5EF4-FFF2-40B4-BE49-F238E27FC236}">
                <a16:creationId xmlns:a16="http://schemas.microsoft.com/office/drawing/2014/main" id="{39321817-AE28-445C-A831-A4FBD2C09CE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FF98E650-6C16-4079-A48E-7F3829E947CE}"/>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3" name="Fußzeilenplatzhalter 2">
            <a:extLst>
              <a:ext uri="{FF2B5EF4-FFF2-40B4-BE49-F238E27FC236}">
                <a16:creationId xmlns:a16="http://schemas.microsoft.com/office/drawing/2014/main" id="{4EA59604-B554-4867-B227-1A9CA7FB5A9D}"/>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C242293B-6120-477D-A0DE-6CEA1A0A11B6}"/>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22</a:t>
            </a:fld>
            <a:endParaRPr lang="de-DE" dirty="0"/>
          </a:p>
        </p:txBody>
      </p:sp>
      <p:sp>
        <p:nvSpPr>
          <p:cNvPr id="5" name="Textplatzhalter 4">
            <a:extLst>
              <a:ext uri="{FF2B5EF4-FFF2-40B4-BE49-F238E27FC236}">
                <a16:creationId xmlns:a16="http://schemas.microsoft.com/office/drawing/2014/main" id="{D71767E1-CA83-41D5-8FD3-AA665EA326C5}"/>
              </a:ext>
            </a:extLst>
          </p:cNvPr>
          <p:cNvSpPr>
            <a:spLocks noGrp="1"/>
          </p:cNvSpPr>
          <p:nvPr>
            <p:ph type="body" sz="quarter" idx="12"/>
          </p:nvPr>
        </p:nvSpPr>
        <p:spPr bwMode="gray">
          <a:xfrm>
            <a:off x="696000" y="1304417"/>
            <a:ext cx="9792000" cy="409343"/>
          </a:xfrm>
        </p:spPr>
        <p:txBody>
          <a:bodyPr/>
          <a:lstStyle/>
          <a:p>
            <a:r>
              <a:rPr lang="de-DE" dirty="0"/>
              <a:t>Platzhalter für den Untertitel (optional)</a:t>
            </a:r>
          </a:p>
        </p:txBody>
      </p:sp>
      <p:sp>
        <p:nvSpPr>
          <p:cNvPr id="6" name="Textplatzhalter 5">
            <a:extLst>
              <a:ext uri="{FF2B5EF4-FFF2-40B4-BE49-F238E27FC236}">
                <a16:creationId xmlns:a16="http://schemas.microsoft.com/office/drawing/2014/main" id="{DF09EAE0-E3BE-4BE7-AD20-9D58C4372E3E}"/>
              </a:ext>
            </a:extLst>
          </p:cNvPr>
          <p:cNvSpPr>
            <a:spLocks noGrp="1"/>
          </p:cNvSpPr>
          <p:nvPr>
            <p:ph type="body" sz="quarter" idx="13"/>
          </p:nvPr>
        </p:nvSpPr>
        <p:spPr bwMode="gray">
          <a:xfrm>
            <a:off x="695399" y="1844824"/>
            <a:ext cx="7200000" cy="4176000"/>
          </a:xfrm>
        </p:spPr>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p:txBody>
      </p:sp>
      <p:pic>
        <p:nvPicPr>
          <p:cNvPr id="10" name="Bildplatzhalter 9">
            <a:extLst>
              <a:ext uri="{FF2B5EF4-FFF2-40B4-BE49-F238E27FC236}">
                <a16:creationId xmlns:a16="http://schemas.microsoft.com/office/drawing/2014/main" id="{3DDEAF75-7721-4C03-AC52-4B2043038E6F}"/>
              </a:ext>
            </a:extLst>
          </p:cNvPr>
          <p:cNvPicPr>
            <a:picLocks noGrp="1" noChangeAspect="1"/>
          </p:cNvPicPr>
          <p:nvPr>
            <p:ph type="pic" sz="quarter" idx="14"/>
          </p:nvPr>
        </p:nvPicPr>
        <p:blipFill rotWithShape="1">
          <a:blip r:embed="rId7">
            <a:extLst>
              <a:ext uri="{28A0092B-C50C-407E-A947-70E740481C1C}">
                <a14:useLocalDpi xmlns:a14="http://schemas.microsoft.com/office/drawing/2010/main" val="0"/>
              </a:ext>
            </a:extLst>
          </a:blip>
          <a:srcRect t="17427" b="17427"/>
          <a:stretch/>
        </p:blipFill>
        <p:spPr bwMode="gray">
          <a:xfrm>
            <a:off x="8256239" y="1844824"/>
            <a:ext cx="3240000" cy="3167559"/>
          </a:xfrm>
          <a:prstGeom prst="rect">
            <a:avLst/>
          </a:prstGeom>
        </p:spPr>
      </p:pic>
    </p:spTree>
    <p:extLst>
      <p:ext uri="{BB962C8B-B14F-4D97-AF65-F5344CB8AC3E}">
        <p14:creationId xmlns:p14="http://schemas.microsoft.com/office/powerpoint/2010/main" val="65012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B50EF162-77F0-494F-AAF3-EBDFA192ABAF}"/>
              </a:ext>
            </a:extLst>
          </p:cNvPr>
          <p:cNvGraphicFramePr>
            <a:graphicFrameLocks noChangeAspect="1"/>
          </p:cNvGraphicFramePr>
          <p:nvPr>
            <p:custDataLst>
              <p:tags r:id="rId2"/>
            </p:custDataLst>
            <p:extLst>
              <p:ext uri="{D42A27DB-BD31-4B8C-83A1-F6EECF244321}">
                <p14:modId xmlns:p14="http://schemas.microsoft.com/office/powerpoint/2010/main" val="4172975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83"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832C3E1F-BC93-4502-A4F5-D462B07297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4C9B5AE-1864-426A-A0B1-760BAF3A2C8B}"/>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3" name="Fußzeilenplatzhalter 2">
            <a:extLst>
              <a:ext uri="{FF2B5EF4-FFF2-40B4-BE49-F238E27FC236}">
                <a16:creationId xmlns:a16="http://schemas.microsoft.com/office/drawing/2014/main" id="{376EF91B-16C5-455F-AD03-8FF473BD113D}"/>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9E0BCE8D-AF15-41CC-95E5-7727DC66ADFC}"/>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23</a:t>
            </a:fld>
            <a:endParaRPr lang="de-DE" dirty="0"/>
          </a:p>
        </p:txBody>
      </p:sp>
      <p:sp>
        <p:nvSpPr>
          <p:cNvPr id="5" name="Textplatzhalter 4">
            <a:extLst>
              <a:ext uri="{FF2B5EF4-FFF2-40B4-BE49-F238E27FC236}">
                <a16:creationId xmlns:a16="http://schemas.microsoft.com/office/drawing/2014/main" id="{BC81EB62-AD1D-4765-A078-D928754D4E27}"/>
              </a:ext>
            </a:extLst>
          </p:cNvPr>
          <p:cNvSpPr>
            <a:spLocks noGrp="1"/>
          </p:cNvSpPr>
          <p:nvPr>
            <p:ph type="body" sz="quarter" idx="12"/>
          </p:nvPr>
        </p:nvSpPr>
        <p:spPr bwMode="gray">
          <a:xfrm>
            <a:off x="696000" y="1304417"/>
            <a:ext cx="9792000" cy="409343"/>
          </a:xfrm>
        </p:spPr>
        <p:txBody>
          <a:bodyPr/>
          <a:lstStyle/>
          <a:p>
            <a:r>
              <a:rPr lang="de-DE" dirty="0"/>
              <a:t>Platzhalter für den Untertitel (optional)</a:t>
            </a:r>
          </a:p>
        </p:txBody>
      </p:sp>
      <p:sp>
        <p:nvSpPr>
          <p:cNvPr id="6" name="Textplatzhalter 5">
            <a:extLst>
              <a:ext uri="{FF2B5EF4-FFF2-40B4-BE49-F238E27FC236}">
                <a16:creationId xmlns:a16="http://schemas.microsoft.com/office/drawing/2014/main" id="{FD62ABA3-FCA6-4E25-9867-BB3E0935762A}"/>
              </a:ext>
            </a:extLst>
          </p:cNvPr>
          <p:cNvSpPr>
            <a:spLocks noGrp="1"/>
          </p:cNvSpPr>
          <p:nvPr>
            <p:ph type="body" sz="quarter" idx="13"/>
          </p:nvPr>
        </p:nvSpPr>
        <p:spPr bwMode="gray">
          <a:xfrm>
            <a:off x="695399" y="1844824"/>
            <a:ext cx="5184000" cy="4176000"/>
          </a:xfrm>
        </p:spPr>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p:txBody>
      </p:sp>
      <p:pic>
        <p:nvPicPr>
          <p:cNvPr id="9" name="Bildplatzhalter 8" descr="Ein Bild, das suchend enthält.&#10;&#10;Automatisch generierte Beschreibung">
            <a:extLst>
              <a:ext uri="{FF2B5EF4-FFF2-40B4-BE49-F238E27FC236}">
                <a16:creationId xmlns:a16="http://schemas.microsoft.com/office/drawing/2014/main" id="{B83AD7E5-829F-4FCC-AA15-C9570DF50AE7}"/>
              </a:ext>
            </a:extLst>
          </p:cNvPr>
          <p:cNvPicPr>
            <a:picLocks noGrp="1" noChangeAspect="1"/>
          </p:cNvPicPr>
          <p:nvPr>
            <p:ph type="pic" sz="quarter" idx="14"/>
          </p:nvPr>
        </p:nvPicPr>
        <p:blipFill rotWithShape="1">
          <a:blip r:embed="rId7">
            <a:extLst>
              <a:ext uri="{28A0092B-C50C-407E-A947-70E740481C1C}">
                <a14:useLocalDpi xmlns:a14="http://schemas.microsoft.com/office/drawing/2010/main" val="0"/>
              </a:ext>
            </a:extLst>
          </a:blip>
          <a:srcRect l="6999" r="6999"/>
          <a:stretch/>
        </p:blipFill>
        <p:spPr bwMode="gray">
          <a:xfrm>
            <a:off x="6240016" y="1844824"/>
            <a:ext cx="5256000" cy="3167559"/>
          </a:xfrm>
        </p:spPr>
      </p:pic>
    </p:spTree>
    <p:extLst>
      <p:ext uri="{BB962C8B-B14F-4D97-AF65-F5344CB8AC3E}">
        <p14:creationId xmlns:p14="http://schemas.microsoft.com/office/powerpoint/2010/main" val="485379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FE6E000B-040F-45D5-AFD4-DB75DA31C651}"/>
              </a:ext>
            </a:extLst>
          </p:cNvPr>
          <p:cNvGraphicFramePr>
            <a:graphicFrameLocks noChangeAspect="1"/>
          </p:cNvGraphicFramePr>
          <p:nvPr>
            <p:custDataLst>
              <p:tags r:id="rId2"/>
            </p:custDataLst>
            <p:extLst>
              <p:ext uri="{D42A27DB-BD31-4B8C-83A1-F6EECF244321}">
                <p14:modId xmlns:p14="http://schemas.microsoft.com/office/powerpoint/2010/main" val="375218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0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hteck 10" hidden="1">
            <a:extLst>
              <a:ext uri="{FF2B5EF4-FFF2-40B4-BE49-F238E27FC236}">
                <a16:creationId xmlns:a16="http://schemas.microsoft.com/office/drawing/2014/main" id="{75CEF53A-4EFA-489C-86C6-582436BC5D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pic>
        <p:nvPicPr>
          <p:cNvPr id="9" name="Bildplatzhalter 20">
            <a:extLst>
              <a:ext uri="{FF2B5EF4-FFF2-40B4-BE49-F238E27FC236}">
                <a16:creationId xmlns:a16="http://schemas.microsoft.com/office/drawing/2014/main" id="{5271CB0F-51F4-4204-A964-CBA649289850}"/>
              </a:ext>
            </a:extLst>
          </p:cNvPr>
          <p:cNvPicPr>
            <a:picLocks noGrp="1" noChangeAspect="1"/>
          </p:cNvPicPr>
          <p:nvPr>
            <p:ph type="pic" sz="quarter" idx="14"/>
          </p:nvPr>
        </p:nvPicPr>
        <p:blipFill rotWithShape="1">
          <a:blip r:embed="rId7">
            <a:extLst>
              <a:ext uri="{28A0092B-C50C-407E-A947-70E740481C1C}">
                <a14:useLocalDpi xmlns:a14="http://schemas.microsoft.com/office/drawing/2010/main" val="0"/>
              </a:ext>
            </a:extLst>
          </a:blip>
          <a:srcRect l="22" r="22"/>
          <a:stretch/>
        </p:blipFill>
        <p:spPr bwMode="gray">
          <a:xfrm>
            <a:off x="695999" y="1844675"/>
            <a:ext cx="6264205" cy="4176713"/>
          </a:xfrm>
          <a:prstGeom prst="rect">
            <a:avLst/>
          </a:prstGeom>
        </p:spPr>
      </p:pic>
      <p:sp>
        <p:nvSpPr>
          <p:cNvPr id="3" name="Titel 2">
            <a:extLst>
              <a:ext uri="{FF2B5EF4-FFF2-40B4-BE49-F238E27FC236}">
                <a16:creationId xmlns:a16="http://schemas.microsoft.com/office/drawing/2014/main" id="{F42B7971-28EB-4213-9B8B-E925941B641A}"/>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4" name="Fußzeilenplatzhalter 3">
            <a:extLst>
              <a:ext uri="{FF2B5EF4-FFF2-40B4-BE49-F238E27FC236}">
                <a16:creationId xmlns:a16="http://schemas.microsoft.com/office/drawing/2014/main" id="{486CC62E-EE8E-4E23-82D2-A1DF91E7EA1D}"/>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5" name="Foliennummernplatzhalter 4">
            <a:extLst>
              <a:ext uri="{FF2B5EF4-FFF2-40B4-BE49-F238E27FC236}">
                <a16:creationId xmlns:a16="http://schemas.microsoft.com/office/drawing/2014/main" id="{17A26E6D-3048-4F2F-9221-7395E22ACC85}"/>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24</a:t>
            </a:fld>
            <a:endParaRPr lang="de-DE" dirty="0"/>
          </a:p>
        </p:txBody>
      </p:sp>
      <p:sp>
        <p:nvSpPr>
          <p:cNvPr id="6" name="Textplatzhalter 5">
            <a:extLst>
              <a:ext uri="{FF2B5EF4-FFF2-40B4-BE49-F238E27FC236}">
                <a16:creationId xmlns:a16="http://schemas.microsoft.com/office/drawing/2014/main" id="{5E5DFB49-A2BD-4CCF-8EB9-5C5CF23FF9B2}"/>
              </a:ext>
            </a:extLst>
          </p:cNvPr>
          <p:cNvSpPr>
            <a:spLocks noGrp="1"/>
          </p:cNvSpPr>
          <p:nvPr>
            <p:ph type="body" sz="quarter" idx="12"/>
          </p:nvPr>
        </p:nvSpPr>
        <p:spPr bwMode="gray">
          <a:xfrm>
            <a:off x="696000" y="1304417"/>
            <a:ext cx="9792000" cy="409343"/>
          </a:xfrm>
        </p:spPr>
        <p:txBody>
          <a:bodyPr/>
          <a:lstStyle/>
          <a:p>
            <a:r>
              <a:rPr lang="de-DE" dirty="0"/>
              <a:t>Platzhalter für den Untertitel (optional)</a:t>
            </a:r>
          </a:p>
        </p:txBody>
      </p:sp>
      <p:sp>
        <p:nvSpPr>
          <p:cNvPr id="7" name="Textplatzhalter 6">
            <a:extLst>
              <a:ext uri="{FF2B5EF4-FFF2-40B4-BE49-F238E27FC236}">
                <a16:creationId xmlns:a16="http://schemas.microsoft.com/office/drawing/2014/main" id="{9559CA11-E600-45D9-9735-DC7EC99956A2}"/>
              </a:ext>
            </a:extLst>
          </p:cNvPr>
          <p:cNvSpPr>
            <a:spLocks noGrp="1"/>
          </p:cNvSpPr>
          <p:nvPr>
            <p:ph type="body" sz="quarter" idx="13"/>
          </p:nvPr>
        </p:nvSpPr>
        <p:spPr bwMode="gray">
          <a:xfrm>
            <a:off x="7321406" y="4509288"/>
            <a:ext cx="3168000" cy="1512000"/>
          </a:xfrm>
        </p:spPr>
        <p:txBody>
          <a:bodyPr/>
          <a:lstStyle/>
          <a:p>
            <a:r>
              <a:rPr lang="de-DE" dirty="0"/>
              <a:t>Erste Textebene: Subheadline</a:t>
            </a:r>
          </a:p>
          <a:p>
            <a:pPr lvl="1"/>
            <a:r>
              <a:rPr lang="de-DE" dirty="0"/>
              <a:t>Einleitungstext</a:t>
            </a:r>
          </a:p>
          <a:p>
            <a:pPr lvl="2"/>
            <a:r>
              <a:rPr lang="de-DE" dirty="0"/>
              <a:t>Erste Aufzählungsebene</a:t>
            </a:r>
          </a:p>
          <a:p>
            <a:pPr lvl="3"/>
            <a:r>
              <a:rPr lang="de-DE" dirty="0"/>
              <a:t>Zweite Aufzählungsebene</a:t>
            </a:r>
          </a:p>
          <a:p>
            <a:pPr lvl="4"/>
            <a:r>
              <a:rPr lang="de-DE" dirty="0"/>
              <a:t>Dritte Aufzählungsebene</a:t>
            </a:r>
          </a:p>
        </p:txBody>
      </p:sp>
      <p:pic>
        <p:nvPicPr>
          <p:cNvPr id="10" name="Bildplatzhalter 19">
            <a:extLst>
              <a:ext uri="{FF2B5EF4-FFF2-40B4-BE49-F238E27FC236}">
                <a16:creationId xmlns:a16="http://schemas.microsoft.com/office/drawing/2014/main" id="{045F6F73-238A-4D92-8988-91669EDEE50E}"/>
              </a:ext>
            </a:extLst>
          </p:cNvPr>
          <p:cNvPicPr>
            <a:picLocks noGrp="1" noChangeAspect="1"/>
          </p:cNvPicPr>
          <p:nvPr>
            <p:ph type="pic" sz="quarter" idx="15"/>
          </p:nvPr>
        </p:nvPicPr>
        <p:blipFill rotWithShape="1">
          <a:blip r:embed="rId8">
            <a:extLst>
              <a:ext uri="{28A0092B-C50C-407E-A947-70E740481C1C}">
                <a14:useLocalDpi xmlns:a14="http://schemas.microsoft.com/office/drawing/2010/main" val="0"/>
              </a:ext>
            </a:extLst>
          </a:blip>
          <a:srcRect t="23508" b="23508"/>
          <a:stretch/>
        </p:blipFill>
        <p:spPr bwMode="gray">
          <a:xfrm>
            <a:off x="7321054" y="1844825"/>
            <a:ext cx="3167559" cy="2518290"/>
          </a:xfrm>
          <a:prstGeom prst="rect">
            <a:avLst/>
          </a:prstGeom>
        </p:spPr>
      </p:pic>
    </p:spTree>
    <p:extLst>
      <p:ext uri="{BB962C8B-B14F-4D97-AF65-F5344CB8AC3E}">
        <p14:creationId xmlns:p14="http://schemas.microsoft.com/office/powerpoint/2010/main" val="200469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5CE77187-DB9F-453B-AC7E-2D228DCC43ED}"/>
              </a:ext>
            </a:extLst>
          </p:cNvPr>
          <p:cNvGraphicFramePr>
            <a:graphicFrameLocks noChangeAspect="1"/>
          </p:cNvGraphicFramePr>
          <p:nvPr>
            <p:custDataLst>
              <p:tags r:id="rId2"/>
            </p:custDataLst>
            <p:extLst>
              <p:ext uri="{D42A27DB-BD31-4B8C-83A1-F6EECF244321}">
                <p14:modId xmlns:p14="http://schemas.microsoft.com/office/powerpoint/2010/main" val="3733447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30"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5FF87109-8FFC-49D1-8AC2-1818EFB5B7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831CA31F-3728-41FB-93DC-E9D96C4AC0B6}"/>
              </a:ext>
            </a:extLst>
          </p:cNvPr>
          <p:cNvSpPr>
            <a:spLocks noGrp="1"/>
          </p:cNvSpPr>
          <p:nvPr>
            <p:ph type="title"/>
          </p:nvPr>
        </p:nvSpPr>
        <p:spPr bwMode="gray">
          <a:xfrm>
            <a:off x="696000" y="908373"/>
            <a:ext cx="9792000" cy="409343"/>
          </a:xfrm>
        </p:spPr>
        <p:txBody>
          <a:bodyPr/>
          <a:lstStyle/>
          <a:p>
            <a:r>
              <a:rPr lang="de-DE" dirty="0"/>
              <a:t>Kolping in 12 Sätzen</a:t>
            </a:r>
          </a:p>
        </p:txBody>
      </p:sp>
      <p:sp>
        <p:nvSpPr>
          <p:cNvPr id="3" name="Fußzeilenplatzhalter 2">
            <a:extLst>
              <a:ext uri="{FF2B5EF4-FFF2-40B4-BE49-F238E27FC236}">
                <a16:creationId xmlns:a16="http://schemas.microsoft.com/office/drawing/2014/main" id="{87A2296C-CDAE-4F36-9574-6448F956F582}"/>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16D7A35E-EEA9-40AA-933C-E4DA4D62992D}"/>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25</a:t>
            </a:fld>
            <a:endParaRPr lang="de-DE" dirty="0"/>
          </a:p>
        </p:txBody>
      </p:sp>
      <p:sp>
        <p:nvSpPr>
          <p:cNvPr id="23" name="Textplatzhalter 22">
            <a:extLst>
              <a:ext uri="{FF2B5EF4-FFF2-40B4-BE49-F238E27FC236}">
                <a16:creationId xmlns:a16="http://schemas.microsoft.com/office/drawing/2014/main" id="{44581CE3-2E9A-4745-B9B1-016C4A723952}"/>
              </a:ext>
            </a:extLst>
          </p:cNvPr>
          <p:cNvSpPr>
            <a:spLocks noGrp="1"/>
          </p:cNvSpPr>
          <p:nvPr>
            <p:ph type="body" sz="quarter" idx="13"/>
          </p:nvPr>
        </p:nvSpPr>
        <p:spPr/>
        <p:txBody>
          <a:bodyPr/>
          <a:lstStyle/>
          <a:p>
            <a:pPr lvl="2"/>
            <a:r>
              <a:rPr lang="de-DE" dirty="0"/>
              <a:t>Wir laden ein und machen Mut zur Gemeinschaft.</a:t>
            </a:r>
          </a:p>
          <a:p>
            <a:pPr lvl="2"/>
            <a:r>
              <a:rPr lang="de-DE" dirty="0"/>
              <a:t>Wir handeln im Auftrag Jesu Christi.</a:t>
            </a:r>
          </a:p>
          <a:p>
            <a:pPr lvl="2"/>
            <a:r>
              <a:rPr lang="de-DE" dirty="0"/>
              <a:t>Wir nehmen uns Adolph Kolping zum Vorbild.</a:t>
            </a:r>
          </a:p>
          <a:p>
            <a:pPr lvl="2"/>
            <a:r>
              <a:rPr lang="de-DE" dirty="0"/>
              <a:t>Wir sind in der Kirche zu Hause.</a:t>
            </a:r>
          </a:p>
          <a:p>
            <a:pPr lvl="2"/>
            <a:r>
              <a:rPr lang="de-DE" dirty="0"/>
              <a:t>Wir sind eine </a:t>
            </a:r>
            <a:r>
              <a:rPr lang="de-DE" dirty="0" err="1"/>
              <a:t>generationenübergreifende</a:t>
            </a:r>
            <a:r>
              <a:rPr lang="de-DE" dirty="0"/>
              <a:t> familienhafte Gemeinschaft.</a:t>
            </a:r>
          </a:p>
          <a:p>
            <a:pPr lvl="2"/>
            <a:r>
              <a:rPr lang="de-DE" dirty="0"/>
              <a:t>Wir prägen als katholischer Sozialverband die Gesellschaft mit.</a:t>
            </a:r>
          </a:p>
          <a:p>
            <a:pPr lvl="2"/>
            <a:r>
              <a:rPr lang="de-DE" dirty="0"/>
              <a:t>Wir begleiten Menschen in ihrer persönlichen und beruflichen Bildung.</a:t>
            </a:r>
          </a:p>
          <a:p>
            <a:pPr lvl="2"/>
            <a:r>
              <a:rPr lang="de-DE" dirty="0"/>
              <a:t>Wir eröffnen Perspektiven </a:t>
            </a:r>
            <a:r>
              <a:rPr lang="de-DE" dirty="0" err="1"/>
              <a:t>für</a:t>
            </a:r>
            <a:r>
              <a:rPr lang="de-DE" dirty="0"/>
              <a:t> junge Menschen.</a:t>
            </a:r>
          </a:p>
          <a:p>
            <a:pPr lvl="2"/>
            <a:r>
              <a:rPr lang="de-DE" dirty="0"/>
              <a:t>Wir vertreten ein christliches Arbeitsverständnis.</a:t>
            </a:r>
          </a:p>
          <a:p>
            <a:pPr lvl="2"/>
            <a:r>
              <a:rPr lang="de-DE" dirty="0"/>
              <a:t>Wir verstehen uns als Anwalt </a:t>
            </a:r>
            <a:r>
              <a:rPr lang="de-DE" dirty="0" err="1"/>
              <a:t>für</a:t>
            </a:r>
            <a:r>
              <a:rPr lang="de-DE" dirty="0"/>
              <a:t> Familie.</a:t>
            </a:r>
          </a:p>
          <a:p>
            <a:pPr lvl="2"/>
            <a:r>
              <a:rPr lang="de-DE" dirty="0"/>
              <a:t>Wir spannen ein weltweites Netz der Partnerschaft.</a:t>
            </a:r>
          </a:p>
          <a:p>
            <a:pPr lvl="2"/>
            <a:r>
              <a:rPr lang="de-DE" dirty="0"/>
              <a:t>Wir leben verantwortlich und handeln solidarisch.</a:t>
            </a:r>
          </a:p>
        </p:txBody>
      </p:sp>
      <p:pic>
        <p:nvPicPr>
          <p:cNvPr id="24" name="Grafik 23">
            <a:extLst>
              <a:ext uri="{FF2B5EF4-FFF2-40B4-BE49-F238E27FC236}">
                <a16:creationId xmlns:a16="http://schemas.microsoft.com/office/drawing/2014/main" id="{D832DC94-FA19-403F-B689-8B6D53186B21}"/>
              </a:ext>
            </a:extLst>
          </p:cNvPr>
          <p:cNvPicPr>
            <a:picLocks noChangeAspect="1"/>
          </p:cNvPicPr>
          <p:nvPr/>
        </p:nvPicPr>
        <p:blipFill>
          <a:blip r:embed="rId7"/>
          <a:stretch>
            <a:fillRect/>
          </a:stretch>
        </p:blipFill>
        <p:spPr>
          <a:xfrm>
            <a:off x="7749589" y="1510222"/>
            <a:ext cx="3704476" cy="3674510"/>
          </a:xfrm>
          <a:prstGeom prst="rect">
            <a:avLst/>
          </a:prstGeom>
        </p:spPr>
      </p:pic>
    </p:spTree>
    <p:extLst>
      <p:ext uri="{BB962C8B-B14F-4D97-AF65-F5344CB8AC3E}">
        <p14:creationId xmlns:p14="http://schemas.microsoft.com/office/powerpoint/2010/main" val="220180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D62752C4-8A59-474B-ACD0-66B7AF2BA493}"/>
              </a:ext>
            </a:extLst>
          </p:cNvPr>
          <p:cNvGraphicFramePr>
            <a:graphicFrameLocks noChangeAspect="1"/>
          </p:cNvGraphicFramePr>
          <p:nvPr>
            <p:custDataLst>
              <p:tags r:id="rId2"/>
            </p:custDataLst>
            <p:extLst>
              <p:ext uri="{D42A27DB-BD31-4B8C-83A1-F6EECF244321}">
                <p14:modId xmlns:p14="http://schemas.microsoft.com/office/powerpoint/2010/main" val="1461139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5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7DB40A85-0A41-450D-A1E9-1BE9DF39076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12DD5FE-D589-4057-88EB-F2FF3479E8BB}"/>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3" name="Fußzeilenplatzhalter 2">
            <a:extLst>
              <a:ext uri="{FF2B5EF4-FFF2-40B4-BE49-F238E27FC236}">
                <a16:creationId xmlns:a16="http://schemas.microsoft.com/office/drawing/2014/main" id="{AE88B263-35B6-4DA0-BAFE-3A473A5BA640}"/>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BE42301B-E440-4D2B-957A-8AA4A32442B8}"/>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26</a:t>
            </a:fld>
            <a:endParaRPr lang="de-DE" dirty="0"/>
          </a:p>
        </p:txBody>
      </p:sp>
      <p:sp>
        <p:nvSpPr>
          <p:cNvPr id="5" name="Textplatzhalter 4">
            <a:extLst>
              <a:ext uri="{FF2B5EF4-FFF2-40B4-BE49-F238E27FC236}">
                <a16:creationId xmlns:a16="http://schemas.microsoft.com/office/drawing/2014/main" id="{E4395245-858D-450B-ADFC-CDC9EAEE6A19}"/>
              </a:ext>
            </a:extLst>
          </p:cNvPr>
          <p:cNvSpPr>
            <a:spLocks noGrp="1"/>
          </p:cNvSpPr>
          <p:nvPr>
            <p:ph type="body" sz="quarter" idx="12"/>
          </p:nvPr>
        </p:nvSpPr>
        <p:spPr bwMode="gray">
          <a:xfrm>
            <a:off x="696000" y="1304417"/>
            <a:ext cx="9792000" cy="409343"/>
          </a:xfrm>
        </p:spPr>
        <p:txBody>
          <a:bodyPr/>
          <a:lstStyle/>
          <a:p>
            <a:r>
              <a:rPr lang="de-DE" dirty="0"/>
              <a:t>Säulendiagramm</a:t>
            </a:r>
          </a:p>
        </p:txBody>
      </p:sp>
      <p:graphicFrame>
        <p:nvGraphicFramePr>
          <p:cNvPr id="12" name="Diagrammplatzhalter 11">
            <a:extLst>
              <a:ext uri="{FF2B5EF4-FFF2-40B4-BE49-F238E27FC236}">
                <a16:creationId xmlns:a16="http://schemas.microsoft.com/office/drawing/2014/main" id="{64A84315-E2F6-400D-B363-A33DE81F392C}"/>
              </a:ext>
            </a:extLst>
          </p:cNvPr>
          <p:cNvGraphicFramePr>
            <a:graphicFrameLocks noGrp="1"/>
          </p:cNvGraphicFramePr>
          <p:nvPr>
            <p:ph type="chart" sz="quarter" idx="14"/>
            <p:extLst>
              <p:ext uri="{D42A27DB-BD31-4B8C-83A1-F6EECF244321}">
                <p14:modId xmlns:p14="http://schemas.microsoft.com/office/powerpoint/2010/main" val="511841868"/>
              </p:ext>
            </p:extLst>
          </p:nvPr>
        </p:nvGraphicFramePr>
        <p:xfrm>
          <a:off x="695325" y="2492375"/>
          <a:ext cx="9793288" cy="3348038"/>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platzhalter 6">
            <a:extLst>
              <a:ext uri="{FF2B5EF4-FFF2-40B4-BE49-F238E27FC236}">
                <a16:creationId xmlns:a16="http://schemas.microsoft.com/office/drawing/2014/main" id="{DF305FAD-D80F-4F17-ACA9-B685FC667CD2}"/>
              </a:ext>
            </a:extLst>
          </p:cNvPr>
          <p:cNvSpPr>
            <a:spLocks noGrp="1"/>
          </p:cNvSpPr>
          <p:nvPr>
            <p:ph type="body" sz="quarter" idx="16"/>
          </p:nvPr>
        </p:nvSpPr>
        <p:spPr bwMode="gray">
          <a:xfrm>
            <a:off x="695325" y="2168860"/>
            <a:ext cx="9793214" cy="248017"/>
          </a:xfrm>
        </p:spPr>
        <p:txBody>
          <a:bodyPr/>
          <a:lstStyle/>
          <a:p>
            <a:r>
              <a:rPr lang="de-DE" dirty="0"/>
              <a:t>Platzhalter für die Werteinheit</a:t>
            </a:r>
          </a:p>
        </p:txBody>
      </p:sp>
      <p:sp>
        <p:nvSpPr>
          <p:cNvPr id="8" name="Textplatzhalter 7">
            <a:extLst>
              <a:ext uri="{FF2B5EF4-FFF2-40B4-BE49-F238E27FC236}">
                <a16:creationId xmlns:a16="http://schemas.microsoft.com/office/drawing/2014/main" id="{A5F0F75B-51A2-45D5-B017-693F7043D8E5}"/>
              </a:ext>
            </a:extLst>
          </p:cNvPr>
          <p:cNvSpPr>
            <a:spLocks noGrp="1"/>
          </p:cNvSpPr>
          <p:nvPr>
            <p:ph type="body" sz="quarter" idx="17"/>
          </p:nvPr>
        </p:nvSpPr>
        <p:spPr bwMode="gray">
          <a:xfrm>
            <a:off x="695325" y="5888879"/>
            <a:ext cx="9792000" cy="132409"/>
          </a:xfrm>
        </p:spPr>
        <p:txBody>
          <a:bodyPr/>
          <a:lstStyle/>
          <a:p>
            <a:r>
              <a:rPr lang="de-DE" dirty="0"/>
              <a:t>Platzhalter für eine Quellenangabe</a:t>
            </a:r>
          </a:p>
        </p:txBody>
      </p:sp>
      <p:sp>
        <p:nvSpPr>
          <p:cNvPr id="9" name="Textplatzhalter 8">
            <a:extLst>
              <a:ext uri="{FF2B5EF4-FFF2-40B4-BE49-F238E27FC236}">
                <a16:creationId xmlns:a16="http://schemas.microsoft.com/office/drawing/2014/main" id="{849BDFFC-5446-456A-BC60-C51BB600B4FC}"/>
              </a:ext>
            </a:extLst>
          </p:cNvPr>
          <p:cNvSpPr>
            <a:spLocks noGrp="1"/>
          </p:cNvSpPr>
          <p:nvPr>
            <p:ph type="body" sz="quarter" idx="15"/>
          </p:nvPr>
        </p:nvSpPr>
        <p:spPr bwMode="gray">
          <a:xfrm>
            <a:off x="695325" y="1844824"/>
            <a:ext cx="9793214" cy="310085"/>
          </a:xfrm>
        </p:spPr>
        <p:txBody>
          <a:bodyPr/>
          <a:lstStyle/>
          <a:p>
            <a:r>
              <a:rPr lang="de-DE" dirty="0"/>
              <a:t>Platzhalter für den Diagrammtitel</a:t>
            </a:r>
          </a:p>
        </p:txBody>
      </p:sp>
    </p:spTree>
    <p:extLst>
      <p:ext uri="{BB962C8B-B14F-4D97-AF65-F5344CB8AC3E}">
        <p14:creationId xmlns:p14="http://schemas.microsoft.com/office/powerpoint/2010/main" val="363102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FAE9AA45-32F5-41FB-93DB-34DB791D07A1}"/>
              </a:ext>
            </a:extLst>
          </p:cNvPr>
          <p:cNvGraphicFramePr>
            <a:graphicFrameLocks noChangeAspect="1"/>
          </p:cNvGraphicFramePr>
          <p:nvPr>
            <p:custDataLst>
              <p:tags r:id="rId2"/>
            </p:custDataLst>
            <p:extLst>
              <p:ext uri="{D42A27DB-BD31-4B8C-83A1-F6EECF244321}">
                <p14:modId xmlns:p14="http://schemas.microsoft.com/office/powerpoint/2010/main" val="3339505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hteck 13" hidden="1">
            <a:extLst>
              <a:ext uri="{FF2B5EF4-FFF2-40B4-BE49-F238E27FC236}">
                <a16:creationId xmlns:a16="http://schemas.microsoft.com/office/drawing/2014/main" id="{557094C3-F08C-4B80-80F4-6238EDBF85E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6AAF57D9-BE11-4C55-AB25-1B38F40D1507}"/>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3" name="Fußzeilenplatzhalter 2">
            <a:extLst>
              <a:ext uri="{FF2B5EF4-FFF2-40B4-BE49-F238E27FC236}">
                <a16:creationId xmlns:a16="http://schemas.microsoft.com/office/drawing/2014/main" id="{4C82B5D5-C0A1-4ACA-A162-06DE9C169097}"/>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8A9F108A-2211-4A41-A327-9E79CF9BCB31}"/>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27</a:t>
            </a:fld>
            <a:endParaRPr lang="de-DE" dirty="0"/>
          </a:p>
        </p:txBody>
      </p:sp>
      <p:sp>
        <p:nvSpPr>
          <p:cNvPr id="5" name="Textplatzhalter 4">
            <a:extLst>
              <a:ext uri="{FF2B5EF4-FFF2-40B4-BE49-F238E27FC236}">
                <a16:creationId xmlns:a16="http://schemas.microsoft.com/office/drawing/2014/main" id="{B16EC766-F230-4CE4-BFA4-48024AA6F85A}"/>
              </a:ext>
            </a:extLst>
          </p:cNvPr>
          <p:cNvSpPr>
            <a:spLocks noGrp="1"/>
          </p:cNvSpPr>
          <p:nvPr>
            <p:ph type="body" sz="quarter" idx="12"/>
          </p:nvPr>
        </p:nvSpPr>
        <p:spPr bwMode="gray">
          <a:xfrm>
            <a:off x="696000" y="1304417"/>
            <a:ext cx="9792000" cy="409343"/>
          </a:xfrm>
        </p:spPr>
        <p:txBody>
          <a:bodyPr/>
          <a:lstStyle/>
          <a:p>
            <a:r>
              <a:rPr lang="de-DE" dirty="0"/>
              <a:t>Ringdiagramm und Liniendiagramm</a:t>
            </a:r>
          </a:p>
        </p:txBody>
      </p:sp>
      <p:graphicFrame>
        <p:nvGraphicFramePr>
          <p:cNvPr id="21" name="Diagrammplatzhalter 20">
            <a:extLst>
              <a:ext uri="{FF2B5EF4-FFF2-40B4-BE49-F238E27FC236}">
                <a16:creationId xmlns:a16="http://schemas.microsoft.com/office/drawing/2014/main" id="{50B2D2E1-D095-4CE3-9DDD-CD44C35C950E}"/>
              </a:ext>
            </a:extLst>
          </p:cNvPr>
          <p:cNvGraphicFramePr>
            <a:graphicFrameLocks noGrp="1"/>
          </p:cNvGraphicFramePr>
          <p:nvPr>
            <p:ph type="chart" sz="quarter" idx="14"/>
            <p:extLst>
              <p:ext uri="{D42A27DB-BD31-4B8C-83A1-F6EECF244321}">
                <p14:modId xmlns:p14="http://schemas.microsoft.com/office/powerpoint/2010/main" val="4124907987"/>
              </p:ext>
            </p:extLst>
          </p:nvPr>
        </p:nvGraphicFramePr>
        <p:xfrm>
          <a:off x="695325" y="2492375"/>
          <a:ext cx="4610100" cy="3348038"/>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platzhalter 6">
            <a:extLst>
              <a:ext uri="{FF2B5EF4-FFF2-40B4-BE49-F238E27FC236}">
                <a16:creationId xmlns:a16="http://schemas.microsoft.com/office/drawing/2014/main" id="{A66A02E5-7217-42C6-B37D-E18B9224551A}"/>
              </a:ext>
            </a:extLst>
          </p:cNvPr>
          <p:cNvSpPr>
            <a:spLocks noGrp="1"/>
          </p:cNvSpPr>
          <p:nvPr>
            <p:ph type="body" sz="quarter" idx="16"/>
          </p:nvPr>
        </p:nvSpPr>
        <p:spPr bwMode="gray">
          <a:xfrm>
            <a:off x="695325" y="2168860"/>
            <a:ext cx="4609555" cy="248017"/>
          </a:xfrm>
        </p:spPr>
        <p:txBody>
          <a:bodyPr/>
          <a:lstStyle/>
          <a:p>
            <a:r>
              <a:rPr lang="de-DE" dirty="0"/>
              <a:t>Platzhalter für die Werteinheit</a:t>
            </a:r>
          </a:p>
        </p:txBody>
      </p:sp>
      <p:sp>
        <p:nvSpPr>
          <p:cNvPr id="8" name="Textplatzhalter 7">
            <a:extLst>
              <a:ext uri="{FF2B5EF4-FFF2-40B4-BE49-F238E27FC236}">
                <a16:creationId xmlns:a16="http://schemas.microsoft.com/office/drawing/2014/main" id="{149DDA35-E6DF-4526-A2BF-A766EDCCEECF}"/>
              </a:ext>
            </a:extLst>
          </p:cNvPr>
          <p:cNvSpPr>
            <a:spLocks noGrp="1"/>
          </p:cNvSpPr>
          <p:nvPr>
            <p:ph type="body" sz="quarter" idx="17"/>
          </p:nvPr>
        </p:nvSpPr>
        <p:spPr bwMode="gray">
          <a:xfrm>
            <a:off x="695325" y="5897215"/>
            <a:ext cx="4609555" cy="124073"/>
          </a:xfrm>
        </p:spPr>
        <p:txBody>
          <a:bodyPr/>
          <a:lstStyle/>
          <a:p>
            <a:r>
              <a:rPr lang="de-DE" dirty="0"/>
              <a:t>Platzhalter für eine Quellenangabe</a:t>
            </a:r>
          </a:p>
        </p:txBody>
      </p:sp>
      <p:sp>
        <p:nvSpPr>
          <p:cNvPr id="9" name="Textplatzhalter 8">
            <a:extLst>
              <a:ext uri="{FF2B5EF4-FFF2-40B4-BE49-F238E27FC236}">
                <a16:creationId xmlns:a16="http://schemas.microsoft.com/office/drawing/2014/main" id="{08B0EC72-B392-44AD-8A28-C99F7B94C032}"/>
              </a:ext>
            </a:extLst>
          </p:cNvPr>
          <p:cNvSpPr>
            <a:spLocks noGrp="1"/>
          </p:cNvSpPr>
          <p:nvPr>
            <p:ph type="body" sz="quarter" idx="15"/>
          </p:nvPr>
        </p:nvSpPr>
        <p:spPr bwMode="gray">
          <a:xfrm>
            <a:off x="695325" y="1844824"/>
            <a:ext cx="4609555" cy="310085"/>
          </a:xfrm>
        </p:spPr>
        <p:txBody>
          <a:bodyPr/>
          <a:lstStyle/>
          <a:p>
            <a:r>
              <a:rPr lang="de-DE" dirty="0"/>
              <a:t>Platzhalter für den Diagrammtitel</a:t>
            </a:r>
          </a:p>
        </p:txBody>
      </p:sp>
      <p:graphicFrame>
        <p:nvGraphicFramePr>
          <p:cNvPr id="16" name="Diagrammplatzhalter 15">
            <a:extLst>
              <a:ext uri="{FF2B5EF4-FFF2-40B4-BE49-F238E27FC236}">
                <a16:creationId xmlns:a16="http://schemas.microsoft.com/office/drawing/2014/main" id="{EA1E6523-6D03-4973-9BB8-21BA70025DFF}"/>
              </a:ext>
            </a:extLst>
          </p:cNvPr>
          <p:cNvGraphicFramePr>
            <a:graphicFrameLocks noGrp="1"/>
          </p:cNvGraphicFramePr>
          <p:nvPr>
            <p:ph type="chart" sz="quarter" idx="18"/>
            <p:extLst>
              <p:ext uri="{D42A27DB-BD31-4B8C-83A1-F6EECF244321}">
                <p14:modId xmlns:p14="http://schemas.microsoft.com/office/powerpoint/2010/main" val="1369894592"/>
              </p:ext>
            </p:extLst>
          </p:nvPr>
        </p:nvGraphicFramePr>
        <p:xfrm>
          <a:off x="5880100" y="2492375"/>
          <a:ext cx="4608513" cy="3348038"/>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platzhalter 10">
            <a:extLst>
              <a:ext uri="{FF2B5EF4-FFF2-40B4-BE49-F238E27FC236}">
                <a16:creationId xmlns:a16="http://schemas.microsoft.com/office/drawing/2014/main" id="{6A031340-2F75-4900-9FFA-8831D5BB5480}"/>
              </a:ext>
            </a:extLst>
          </p:cNvPr>
          <p:cNvSpPr>
            <a:spLocks noGrp="1"/>
          </p:cNvSpPr>
          <p:nvPr>
            <p:ph type="body" sz="quarter" idx="19"/>
          </p:nvPr>
        </p:nvSpPr>
        <p:spPr bwMode="gray">
          <a:xfrm>
            <a:off x="5879977" y="2168860"/>
            <a:ext cx="4608000" cy="248017"/>
          </a:xfrm>
        </p:spPr>
        <p:txBody>
          <a:bodyPr/>
          <a:lstStyle/>
          <a:p>
            <a:r>
              <a:rPr lang="de-DE" dirty="0"/>
              <a:t>Platzhalter für die Werteinheit</a:t>
            </a:r>
          </a:p>
        </p:txBody>
      </p:sp>
      <p:sp>
        <p:nvSpPr>
          <p:cNvPr id="12" name="Textplatzhalter 11">
            <a:extLst>
              <a:ext uri="{FF2B5EF4-FFF2-40B4-BE49-F238E27FC236}">
                <a16:creationId xmlns:a16="http://schemas.microsoft.com/office/drawing/2014/main" id="{54E8FB1C-34D0-49F3-BF76-73FEEEDA86A0}"/>
              </a:ext>
            </a:extLst>
          </p:cNvPr>
          <p:cNvSpPr>
            <a:spLocks noGrp="1"/>
          </p:cNvSpPr>
          <p:nvPr>
            <p:ph type="body" sz="quarter" idx="20"/>
          </p:nvPr>
        </p:nvSpPr>
        <p:spPr bwMode="gray">
          <a:xfrm>
            <a:off x="5879976" y="5897215"/>
            <a:ext cx="4608000" cy="124073"/>
          </a:xfrm>
        </p:spPr>
        <p:txBody>
          <a:bodyPr/>
          <a:lstStyle/>
          <a:p>
            <a:r>
              <a:rPr lang="de-DE" dirty="0"/>
              <a:t>Platzhalter für eine Quellenangabe</a:t>
            </a:r>
          </a:p>
        </p:txBody>
      </p:sp>
      <p:sp>
        <p:nvSpPr>
          <p:cNvPr id="13" name="Textplatzhalter 12">
            <a:extLst>
              <a:ext uri="{FF2B5EF4-FFF2-40B4-BE49-F238E27FC236}">
                <a16:creationId xmlns:a16="http://schemas.microsoft.com/office/drawing/2014/main" id="{5E741D6D-0FC2-4E79-B54B-C47D28702D44}"/>
              </a:ext>
            </a:extLst>
          </p:cNvPr>
          <p:cNvSpPr>
            <a:spLocks noGrp="1"/>
          </p:cNvSpPr>
          <p:nvPr>
            <p:ph type="body" sz="quarter" idx="21"/>
          </p:nvPr>
        </p:nvSpPr>
        <p:spPr bwMode="gray">
          <a:xfrm>
            <a:off x="5879977" y="1844824"/>
            <a:ext cx="4608000" cy="633250"/>
          </a:xfrm>
        </p:spPr>
        <p:txBody>
          <a:bodyPr/>
          <a:lstStyle/>
          <a:p>
            <a:r>
              <a:rPr lang="de-DE" dirty="0"/>
              <a:t>Platzhalter für den Diagrammtitel</a:t>
            </a:r>
          </a:p>
        </p:txBody>
      </p:sp>
    </p:spTree>
    <p:extLst>
      <p:ext uri="{BB962C8B-B14F-4D97-AF65-F5344CB8AC3E}">
        <p14:creationId xmlns:p14="http://schemas.microsoft.com/office/powerpoint/2010/main" val="397793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AC5D2635-0ECF-4B53-A526-91F7CB14B9F9}"/>
              </a:ext>
            </a:extLst>
          </p:cNvPr>
          <p:cNvGraphicFramePr>
            <a:graphicFrameLocks noChangeAspect="1"/>
          </p:cNvGraphicFramePr>
          <p:nvPr>
            <p:custDataLst>
              <p:tags r:id="rId2"/>
            </p:custDataLst>
            <p:extLst>
              <p:ext uri="{D42A27DB-BD31-4B8C-83A1-F6EECF244321}">
                <p14:modId xmlns:p14="http://schemas.microsoft.com/office/powerpoint/2010/main" val="1912241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50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6DDD027C-346F-4CF5-86EC-A0F8C75943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8913B835-7A11-4C16-B1E9-45223B7DC97E}"/>
              </a:ext>
            </a:extLst>
          </p:cNvPr>
          <p:cNvSpPr>
            <a:spLocks noGrp="1"/>
          </p:cNvSpPr>
          <p:nvPr>
            <p:ph type="title"/>
          </p:nvPr>
        </p:nvSpPr>
        <p:spPr bwMode="gray">
          <a:xfrm>
            <a:off x="696000" y="908373"/>
            <a:ext cx="9792000" cy="409343"/>
          </a:xfrm>
        </p:spPr>
        <p:txBody>
          <a:bodyPr/>
          <a:lstStyle/>
          <a:p>
            <a:r>
              <a:rPr lang="de-DE" dirty="0"/>
              <a:t>Platzhalter für den Folientitel (kann auch zweizeilig sein)</a:t>
            </a:r>
          </a:p>
        </p:txBody>
      </p:sp>
      <p:sp>
        <p:nvSpPr>
          <p:cNvPr id="3" name="Fußzeilenplatzhalter 2">
            <a:extLst>
              <a:ext uri="{FF2B5EF4-FFF2-40B4-BE49-F238E27FC236}">
                <a16:creationId xmlns:a16="http://schemas.microsoft.com/office/drawing/2014/main" id="{B9B4A2FD-55AB-451D-851F-2052510D0800}"/>
              </a:ext>
            </a:extLst>
          </p:cNvPr>
          <p:cNvSpPr>
            <a:spLocks noGrp="1"/>
          </p:cNvSpPr>
          <p:nvPr>
            <p:ph type="ftr" sz="quarter" idx="10"/>
          </p:nvPr>
        </p:nvSpPr>
        <p:spPr bwMode="gray">
          <a:xfrm>
            <a:off x="523868" y="6449956"/>
            <a:ext cx="9936000" cy="161583"/>
          </a:xfrm>
        </p:spPr>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D37808A0-7F75-4DC7-AB8A-3E8A745F15FE}"/>
              </a:ext>
            </a:extLst>
          </p:cNvPr>
          <p:cNvSpPr>
            <a:spLocks noGrp="1"/>
          </p:cNvSpPr>
          <p:nvPr>
            <p:ph type="sldNum" sz="quarter" idx="11"/>
          </p:nvPr>
        </p:nvSpPr>
        <p:spPr bwMode="gray">
          <a:xfrm>
            <a:off x="204920" y="6449956"/>
            <a:ext cx="288000" cy="161583"/>
          </a:xfrm>
        </p:spPr>
        <p:txBody>
          <a:bodyPr/>
          <a:lstStyle/>
          <a:p>
            <a:fld id="{1925EFE5-409A-4263-AA86-E37B8055B6A0}" type="slidenum">
              <a:rPr lang="de-DE" smtClean="0"/>
              <a:pPr/>
              <a:t>28</a:t>
            </a:fld>
            <a:endParaRPr lang="de-DE" dirty="0"/>
          </a:p>
        </p:txBody>
      </p:sp>
      <p:sp>
        <p:nvSpPr>
          <p:cNvPr id="5" name="Textplatzhalter 4">
            <a:extLst>
              <a:ext uri="{FF2B5EF4-FFF2-40B4-BE49-F238E27FC236}">
                <a16:creationId xmlns:a16="http://schemas.microsoft.com/office/drawing/2014/main" id="{A0F5B3BA-C0EA-46DF-AD4F-A8F1F367679E}"/>
              </a:ext>
            </a:extLst>
          </p:cNvPr>
          <p:cNvSpPr>
            <a:spLocks noGrp="1"/>
          </p:cNvSpPr>
          <p:nvPr>
            <p:ph type="body" sz="quarter" idx="12"/>
          </p:nvPr>
        </p:nvSpPr>
        <p:spPr bwMode="gray">
          <a:xfrm>
            <a:off x="696000" y="1304417"/>
            <a:ext cx="9792000" cy="409343"/>
          </a:xfrm>
        </p:spPr>
        <p:txBody>
          <a:bodyPr/>
          <a:lstStyle/>
          <a:p>
            <a:r>
              <a:rPr lang="de-DE" dirty="0"/>
              <a:t>Balkendiagramm</a:t>
            </a:r>
          </a:p>
        </p:txBody>
      </p:sp>
      <p:graphicFrame>
        <p:nvGraphicFramePr>
          <p:cNvPr id="11" name="Diagrammplatzhalter 16">
            <a:extLst>
              <a:ext uri="{FF2B5EF4-FFF2-40B4-BE49-F238E27FC236}">
                <a16:creationId xmlns:a16="http://schemas.microsoft.com/office/drawing/2014/main" id="{FE294CE3-22E7-4F19-A405-DB9026FFD129}"/>
              </a:ext>
            </a:extLst>
          </p:cNvPr>
          <p:cNvGraphicFramePr>
            <a:graphicFrameLocks noGrp="1"/>
          </p:cNvGraphicFramePr>
          <p:nvPr>
            <p:ph type="chart" sz="quarter" idx="14"/>
            <p:extLst>
              <p:ext uri="{D42A27DB-BD31-4B8C-83A1-F6EECF244321}">
                <p14:modId xmlns:p14="http://schemas.microsoft.com/office/powerpoint/2010/main" val="642878259"/>
              </p:ext>
            </p:extLst>
          </p:nvPr>
        </p:nvGraphicFramePr>
        <p:xfrm>
          <a:off x="695325" y="2492375"/>
          <a:ext cx="6262688" cy="3348038"/>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platzhalter 6">
            <a:extLst>
              <a:ext uri="{FF2B5EF4-FFF2-40B4-BE49-F238E27FC236}">
                <a16:creationId xmlns:a16="http://schemas.microsoft.com/office/drawing/2014/main" id="{F9F2F642-CC69-4AFE-B745-0ACAB29AC15E}"/>
              </a:ext>
            </a:extLst>
          </p:cNvPr>
          <p:cNvSpPr>
            <a:spLocks noGrp="1"/>
          </p:cNvSpPr>
          <p:nvPr>
            <p:ph type="body" sz="quarter" idx="16"/>
          </p:nvPr>
        </p:nvSpPr>
        <p:spPr bwMode="gray">
          <a:xfrm>
            <a:off x="695400" y="2168860"/>
            <a:ext cx="6263287" cy="248017"/>
          </a:xfrm>
        </p:spPr>
        <p:txBody>
          <a:bodyPr/>
          <a:lstStyle/>
          <a:p>
            <a:r>
              <a:rPr lang="de-DE" dirty="0"/>
              <a:t>Platzhalter für die Werteinheit</a:t>
            </a:r>
          </a:p>
        </p:txBody>
      </p:sp>
      <p:sp>
        <p:nvSpPr>
          <p:cNvPr id="21" name="Textplatzhalter 20">
            <a:extLst>
              <a:ext uri="{FF2B5EF4-FFF2-40B4-BE49-F238E27FC236}">
                <a16:creationId xmlns:a16="http://schemas.microsoft.com/office/drawing/2014/main" id="{60E11BAE-EC21-4067-85F3-48D023C61129}"/>
              </a:ext>
            </a:extLst>
          </p:cNvPr>
          <p:cNvSpPr>
            <a:spLocks noGrp="1"/>
          </p:cNvSpPr>
          <p:nvPr>
            <p:ph type="body" sz="quarter" idx="17"/>
          </p:nvPr>
        </p:nvSpPr>
        <p:spPr/>
        <p:txBody>
          <a:bodyPr/>
          <a:lstStyle/>
          <a:p>
            <a:r>
              <a:rPr lang="de-DE" dirty="0"/>
              <a:t>Platzhalter für eine Quellenangabe</a:t>
            </a:r>
          </a:p>
        </p:txBody>
      </p:sp>
      <p:sp>
        <p:nvSpPr>
          <p:cNvPr id="9" name="Textplatzhalter 8">
            <a:extLst>
              <a:ext uri="{FF2B5EF4-FFF2-40B4-BE49-F238E27FC236}">
                <a16:creationId xmlns:a16="http://schemas.microsoft.com/office/drawing/2014/main" id="{969298DD-1E18-4E83-9B04-587C99656941}"/>
              </a:ext>
            </a:extLst>
          </p:cNvPr>
          <p:cNvSpPr>
            <a:spLocks noGrp="1"/>
          </p:cNvSpPr>
          <p:nvPr>
            <p:ph type="body" sz="quarter" idx="15"/>
          </p:nvPr>
        </p:nvSpPr>
        <p:spPr bwMode="gray">
          <a:xfrm>
            <a:off x="695400" y="1844824"/>
            <a:ext cx="6263287" cy="310085"/>
          </a:xfrm>
        </p:spPr>
        <p:txBody>
          <a:bodyPr/>
          <a:lstStyle/>
          <a:p>
            <a:r>
              <a:rPr lang="de-DE" dirty="0"/>
              <a:t>Platzhalter für den Diagrammtitel</a:t>
            </a:r>
          </a:p>
        </p:txBody>
      </p:sp>
      <p:sp>
        <p:nvSpPr>
          <p:cNvPr id="10" name="Textplatzhalter 9">
            <a:extLst>
              <a:ext uri="{FF2B5EF4-FFF2-40B4-BE49-F238E27FC236}">
                <a16:creationId xmlns:a16="http://schemas.microsoft.com/office/drawing/2014/main" id="{B8CD88CF-81F2-4D7F-8333-090E5EA46799}"/>
              </a:ext>
            </a:extLst>
          </p:cNvPr>
          <p:cNvSpPr>
            <a:spLocks noGrp="1"/>
          </p:cNvSpPr>
          <p:nvPr>
            <p:ph type="body" sz="quarter" idx="13"/>
          </p:nvPr>
        </p:nvSpPr>
        <p:spPr bwMode="gray">
          <a:xfrm>
            <a:off x="7320488" y="1844824"/>
            <a:ext cx="3168000" cy="4176464"/>
          </a:xfrm>
        </p:spPr>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p:txBody>
      </p:sp>
    </p:spTree>
    <p:extLst>
      <p:ext uri="{BB962C8B-B14F-4D97-AF65-F5344CB8AC3E}">
        <p14:creationId xmlns:p14="http://schemas.microsoft.com/office/powerpoint/2010/main" val="369119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B1B354CE-62C7-48A7-856F-B175A35966C6}"/>
              </a:ext>
            </a:extLst>
          </p:cNvPr>
          <p:cNvGraphicFramePr>
            <a:graphicFrameLocks noChangeAspect="1"/>
          </p:cNvGraphicFramePr>
          <p:nvPr>
            <p:custDataLst>
              <p:tags r:id="rId2"/>
            </p:custDataLst>
            <p:extLst>
              <p:ext uri="{D42A27DB-BD31-4B8C-83A1-F6EECF244321}">
                <p14:modId xmlns:p14="http://schemas.microsoft.com/office/powerpoint/2010/main" val="2198864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9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B75550E-6293-48CF-9918-CEFC51E870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2800" b="1" dirty="0">
              <a:latin typeface="Calibri" panose="020F0502020204030204" pitchFamily="34" charset="0"/>
              <a:ea typeface="+mj-ea"/>
              <a:cs typeface="+mj-cs"/>
              <a:sym typeface="Calibri" panose="020F0502020204030204" pitchFamily="34" charset="0"/>
            </a:endParaRPr>
          </a:p>
        </p:txBody>
      </p:sp>
      <p:pic>
        <p:nvPicPr>
          <p:cNvPr id="56" name="Grafik 55">
            <a:extLst>
              <a:ext uri="{FF2B5EF4-FFF2-40B4-BE49-F238E27FC236}">
                <a16:creationId xmlns:a16="http://schemas.microsoft.com/office/drawing/2014/main" id="{668AA4D9-08DF-4012-AC3C-71FB5169369A}"/>
              </a:ext>
            </a:extLst>
          </p:cNvPr>
          <p:cNvPicPr>
            <a:picLocks noChangeAspect="1"/>
          </p:cNvPicPr>
          <p:nvPr/>
        </p:nvPicPr>
        <p:blipFill rotWithShape="1">
          <a:blip r:embed="rId7">
            <a:extLst>
              <a:ext uri="{28A0092B-C50C-407E-A947-70E740481C1C}">
                <a14:useLocalDpi xmlns:a14="http://schemas.microsoft.com/office/drawing/2010/main" val="0"/>
              </a:ext>
            </a:extLst>
          </a:blip>
          <a:srcRect t="-2"/>
          <a:stretch/>
        </p:blipFill>
        <p:spPr bwMode="gray">
          <a:xfrm>
            <a:off x="4751321" y="3497854"/>
            <a:ext cx="1680900" cy="1875361"/>
          </a:xfrm>
          <a:prstGeom prst="rect">
            <a:avLst/>
          </a:prstGeom>
        </p:spPr>
      </p:pic>
      <p:sp>
        <p:nvSpPr>
          <p:cNvPr id="2" name="Titel 1">
            <a:extLst>
              <a:ext uri="{FF2B5EF4-FFF2-40B4-BE49-F238E27FC236}">
                <a16:creationId xmlns:a16="http://schemas.microsoft.com/office/drawing/2014/main" id="{4CAC20F8-BA7C-4E05-B611-BB45634D456E}"/>
              </a:ext>
            </a:extLst>
          </p:cNvPr>
          <p:cNvSpPr>
            <a:spLocks noGrp="1"/>
          </p:cNvSpPr>
          <p:nvPr>
            <p:ph type="title"/>
          </p:nvPr>
        </p:nvSpPr>
        <p:spPr bwMode="gray"/>
        <p:txBody>
          <a:bodyPr/>
          <a:lstStyle/>
          <a:p>
            <a:r>
              <a:rPr lang="de-DE" dirty="0"/>
              <a:t>PowerPoint Farben</a:t>
            </a:r>
          </a:p>
        </p:txBody>
      </p:sp>
      <p:sp>
        <p:nvSpPr>
          <p:cNvPr id="3" name="Fußzeilenplatzhalter 2">
            <a:extLst>
              <a:ext uri="{FF2B5EF4-FFF2-40B4-BE49-F238E27FC236}">
                <a16:creationId xmlns:a16="http://schemas.microsoft.com/office/drawing/2014/main" id="{DE9D98AA-8260-4C07-9D9F-0D565AC00632}"/>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5E983340-C7F9-4BCC-9650-1758E6B4074B}"/>
              </a:ext>
            </a:extLst>
          </p:cNvPr>
          <p:cNvSpPr>
            <a:spLocks noGrp="1"/>
          </p:cNvSpPr>
          <p:nvPr>
            <p:ph type="sldNum" sz="quarter" idx="11"/>
          </p:nvPr>
        </p:nvSpPr>
        <p:spPr bwMode="gray"/>
        <p:txBody>
          <a:bodyPr/>
          <a:lstStyle/>
          <a:p>
            <a:fld id="{1925EFE5-409A-4263-AA86-E37B8055B6A0}" type="slidenum">
              <a:rPr lang="de-DE" smtClean="0"/>
              <a:pPr/>
              <a:t>3</a:t>
            </a:fld>
            <a:endParaRPr lang="de-DE" dirty="0"/>
          </a:p>
        </p:txBody>
      </p:sp>
      <p:sp>
        <p:nvSpPr>
          <p:cNvPr id="11" name="Rectangle 7">
            <a:extLst>
              <a:ext uri="{FF2B5EF4-FFF2-40B4-BE49-F238E27FC236}">
                <a16:creationId xmlns:a16="http://schemas.microsoft.com/office/drawing/2014/main" id="{8619676B-AA0C-4968-B1F8-BB704A24787D}"/>
              </a:ext>
            </a:extLst>
          </p:cNvPr>
          <p:cNvSpPr>
            <a:spLocks noChangeArrowheads="1"/>
          </p:cNvSpPr>
          <p:nvPr/>
        </p:nvSpPr>
        <p:spPr bwMode="gray">
          <a:xfrm>
            <a:off x="7824317" y="2195863"/>
            <a:ext cx="2664296" cy="288000"/>
          </a:xfrm>
          <a:prstGeom prst="rect">
            <a:avLst/>
          </a:prstGeom>
          <a:solidFill>
            <a:schemeClr val="accent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116 | 5 | 111</a:t>
            </a:r>
          </a:p>
        </p:txBody>
      </p:sp>
      <p:sp>
        <p:nvSpPr>
          <p:cNvPr id="12" name="Rectangle 8">
            <a:extLst>
              <a:ext uri="{FF2B5EF4-FFF2-40B4-BE49-F238E27FC236}">
                <a16:creationId xmlns:a16="http://schemas.microsoft.com/office/drawing/2014/main" id="{B3DBC364-DB1C-439D-AE81-DA16668A21CD}"/>
              </a:ext>
            </a:extLst>
          </p:cNvPr>
          <p:cNvSpPr>
            <a:spLocks noChangeArrowheads="1"/>
          </p:cNvSpPr>
          <p:nvPr/>
        </p:nvSpPr>
        <p:spPr bwMode="gray">
          <a:xfrm>
            <a:off x="7824317" y="2546894"/>
            <a:ext cx="2664296" cy="288000"/>
          </a:xfrm>
          <a:prstGeom prst="rect">
            <a:avLst/>
          </a:prstGeom>
          <a:solidFill>
            <a:schemeClr val="accent3"/>
          </a:solidFill>
          <a:ln w="3175">
            <a:no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solidFill>
                  <a:schemeClr val="bg1"/>
                </a:solidFill>
                <a:latin typeface="+mj-lt"/>
              </a:rPr>
              <a:t>29 | 114 | 138</a:t>
            </a:r>
          </a:p>
        </p:txBody>
      </p:sp>
      <p:sp>
        <p:nvSpPr>
          <p:cNvPr id="13" name="Rectangle 9">
            <a:extLst>
              <a:ext uri="{FF2B5EF4-FFF2-40B4-BE49-F238E27FC236}">
                <a16:creationId xmlns:a16="http://schemas.microsoft.com/office/drawing/2014/main" id="{DFE8E84F-6ED3-4634-89F9-99C9F652374C}"/>
              </a:ext>
            </a:extLst>
          </p:cNvPr>
          <p:cNvSpPr>
            <a:spLocks noChangeArrowheads="1"/>
          </p:cNvSpPr>
          <p:nvPr/>
        </p:nvSpPr>
        <p:spPr bwMode="gray">
          <a:xfrm>
            <a:off x="7824317" y="2897925"/>
            <a:ext cx="2664296" cy="288000"/>
          </a:xfrm>
          <a:prstGeom prst="rect">
            <a:avLst/>
          </a:prstGeom>
          <a:solidFill>
            <a:schemeClr val="accent4"/>
          </a:solidFill>
          <a:ln w="3175">
            <a:no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solidFill>
                  <a:schemeClr val="bg1"/>
                </a:solidFill>
                <a:latin typeface="+mj-lt"/>
              </a:rPr>
              <a:t>155 | 6 | 135</a:t>
            </a:r>
          </a:p>
        </p:txBody>
      </p:sp>
      <p:sp>
        <p:nvSpPr>
          <p:cNvPr id="14" name="Rectangle 10">
            <a:extLst>
              <a:ext uri="{FF2B5EF4-FFF2-40B4-BE49-F238E27FC236}">
                <a16:creationId xmlns:a16="http://schemas.microsoft.com/office/drawing/2014/main" id="{1AFC3FC4-BA96-4912-86CD-AFF0D5941C75}"/>
              </a:ext>
            </a:extLst>
          </p:cNvPr>
          <p:cNvSpPr>
            <a:spLocks noChangeArrowheads="1"/>
          </p:cNvSpPr>
          <p:nvPr/>
        </p:nvSpPr>
        <p:spPr bwMode="gray">
          <a:xfrm>
            <a:off x="7824317" y="3248956"/>
            <a:ext cx="2664296" cy="288000"/>
          </a:xfrm>
          <a:prstGeom prst="rect">
            <a:avLst/>
          </a:prstGeom>
          <a:solidFill>
            <a:schemeClr val="accent5"/>
          </a:solidFill>
          <a:ln w="3175">
            <a:no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solidFill>
                  <a:schemeClr val="bg1"/>
                </a:solidFill>
                <a:latin typeface="+mj-lt"/>
              </a:rPr>
              <a:t>65 | 160 | 160</a:t>
            </a:r>
          </a:p>
        </p:txBody>
      </p:sp>
      <p:sp>
        <p:nvSpPr>
          <p:cNvPr id="15" name="Rectangle 10">
            <a:extLst>
              <a:ext uri="{FF2B5EF4-FFF2-40B4-BE49-F238E27FC236}">
                <a16:creationId xmlns:a16="http://schemas.microsoft.com/office/drawing/2014/main" id="{66462BFE-2C4E-44B6-B125-9DA5FDAC9734}"/>
              </a:ext>
            </a:extLst>
          </p:cNvPr>
          <p:cNvSpPr>
            <a:spLocks noChangeArrowheads="1"/>
          </p:cNvSpPr>
          <p:nvPr/>
        </p:nvSpPr>
        <p:spPr bwMode="gray">
          <a:xfrm>
            <a:off x="7824317" y="3599987"/>
            <a:ext cx="2664296" cy="288000"/>
          </a:xfrm>
          <a:prstGeom prst="rect">
            <a:avLst/>
          </a:prstGeom>
          <a:solidFill>
            <a:schemeClr val="accent6"/>
          </a:solidFill>
          <a:ln w="3175">
            <a:no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solidFill>
                  <a:schemeClr val="bg1"/>
                </a:solidFill>
                <a:latin typeface="+mj-lt"/>
              </a:rPr>
              <a:t>40 | 93 | 166</a:t>
            </a:r>
          </a:p>
        </p:txBody>
      </p:sp>
      <p:sp>
        <p:nvSpPr>
          <p:cNvPr id="16" name="Rectangle 4">
            <a:extLst>
              <a:ext uri="{FF2B5EF4-FFF2-40B4-BE49-F238E27FC236}">
                <a16:creationId xmlns:a16="http://schemas.microsoft.com/office/drawing/2014/main" id="{A1CB59A3-7B9A-4606-BCE1-F50C39154D23}"/>
              </a:ext>
            </a:extLst>
          </p:cNvPr>
          <p:cNvSpPr>
            <a:spLocks noChangeArrowheads="1"/>
          </p:cNvSpPr>
          <p:nvPr/>
        </p:nvSpPr>
        <p:spPr bwMode="gray">
          <a:xfrm>
            <a:off x="695400" y="2546902"/>
            <a:ext cx="2663825" cy="288000"/>
          </a:xfrm>
          <a:prstGeom prst="rect">
            <a:avLst/>
          </a:prstGeom>
          <a:solidFill>
            <a:schemeClr val="tx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0 | 0 | 0</a:t>
            </a:r>
          </a:p>
        </p:txBody>
      </p:sp>
      <p:sp>
        <p:nvSpPr>
          <p:cNvPr id="17" name="Rectangle 5">
            <a:extLst>
              <a:ext uri="{FF2B5EF4-FFF2-40B4-BE49-F238E27FC236}">
                <a16:creationId xmlns:a16="http://schemas.microsoft.com/office/drawing/2014/main" id="{2E8180C4-5812-46FC-B2EF-6ECDDC7DEC89}"/>
              </a:ext>
            </a:extLst>
          </p:cNvPr>
          <p:cNvSpPr>
            <a:spLocks noChangeArrowheads="1"/>
          </p:cNvSpPr>
          <p:nvPr/>
        </p:nvSpPr>
        <p:spPr bwMode="gray">
          <a:xfrm>
            <a:off x="695400" y="2195863"/>
            <a:ext cx="2663825" cy="288000"/>
          </a:xfrm>
          <a:prstGeom prst="rect">
            <a:avLst/>
          </a:prstGeom>
          <a:solidFill>
            <a:schemeClr val="bg2"/>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latin typeface="+mj-lt"/>
              </a:rPr>
              <a:t>255 | 220 | 165</a:t>
            </a:r>
          </a:p>
        </p:txBody>
      </p:sp>
      <p:sp>
        <p:nvSpPr>
          <p:cNvPr id="18" name="Rectangle 6">
            <a:extLst>
              <a:ext uri="{FF2B5EF4-FFF2-40B4-BE49-F238E27FC236}">
                <a16:creationId xmlns:a16="http://schemas.microsoft.com/office/drawing/2014/main" id="{0F307B8D-32B2-4DB6-8231-F73989D7A4FE}"/>
              </a:ext>
            </a:extLst>
          </p:cNvPr>
          <p:cNvSpPr>
            <a:spLocks noChangeArrowheads="1"/>
          </p:cNvSpPr>
          <p:nvPr/>
        </p:nvSpPr>
        <p:spPr bwMode="gray">
          <a:xfrm>
            <a:off x="695400" y="1844824"/>
            <a:ext cx="2663825" cy="288000"/>
          </a:xfrm>
          <a:prstGeom prst="rect">
            <a:avLst/>
          </a:prstGeom>
          <a:solidFill>
            <a:schemeClr val="tx2"/>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255 | 140 | 0</a:t>
            </a:r>
          </a:p>
        </p:txBody>
      </p:sp>
      <p:sp>
        <p:nvSpPr>
          <p:cNvPr id="19" name="Rectangle 17">
            <a:extLst>
              <a:ext uri="{FF2B5EF4-FFF2-40B4-BE49-F238E27FC236}">
                <a16:creationId xmlns:a16="http://schemas.microsoft.com/office/drawing/2014/main" id="{ADD5129D-6811-4DA7-9A56-C4B68E0C2E28}"/>
              </a:ext>
            </a:extLst>
          </p:cNvPr>
          <p:cNvSpPr>
            <a:spLocks noChangeArrowheads="1"/>
          </p:cNvSpPr>
          <p:nvPr/>
        </p:nvSpPr>
        <p:spPr bwMode="gray">
          <a:xfrm>
            <a:off x="7824788" y="1844824"/>
            <a:ext cx="2663825" cy="288000"/>
          </a:xfrm>
          <a:prstGeom prst="rect">
            <a:avLst/>
          </a:prstGeom>
          <a:solidFill>
            <a:schemeClr val="accent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rPr>
              <a:t>255 | 140 | 0</a:t>
            </a:r>
          </a:p>
        </p:txBody>
      </p:sp>
      <p:sp>
        <p:nvSpPr>
          <p:cNvPr id="20" name="Rectangle 4">
            <a:extLst>
              <a:ext uri="{FF2B5EF4-FFF2-40B4-BE49-F238E27FC236}">
                <a16:creationId xmlns:a16="http://schemas.microsoft.com/office/drawing/2014/main" id="{6990ECCF-CD6E-4FFB-908D-ED4ED0E5EDB9}"/>
              </a:ext>
            </a:extLst>
          </p:cNvPr>
          <p:cNvSpPr>
            <a:spLocks noChangeArrowheads="1"/>
          </p:cNvSpPr>
          <p:nvPr/>
        </p:nvSpPr>
        <p:spPr bwMode="gray">
          <a:xfrm>
            <a:off x="695400" y="2897941"/>
            <a:ext cx="2663825" cy="288000"/>
          </a:xfrm>
          <a:prstGeom prst="rect">
            <a:avLst/>
          </a:prstGeom>
          <a:solidFill>
            <a:schemeClr val="bg1"/>
          </a:solidFill>
          <a:ln w="6350">
            <a:solidFill>
              <a:schemeClr val="tx1"/>
            </a:solid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latin typeface="+mj-lt"/>
              </a:rPr>
              <a:t>255 | 255 | 255</a:t>
            </a:r>
          </a:p>
        </p:txBody>
      </p:sp>
      <p:cxnSp>
        <p:nvCxnSpPr>
          <p:cNvPr id="38" name="Gewinkelte Verbindung 129">
            <a:extLst>
              <a:ext uri="{FF2B5EF4-FFF2-40B4-BE49-F238E27FC236}">
                <a16:creationId xmlns:a16="http://schemas.microsoft.com/office/drawing/2014/main" id="{DC36AC80-2F63-408F-AA48-6932268E72A8}"/>
              </a:ext>
            </a:extLst>
          </p:cNvPr>
          <p:cNvCxnSpPr>
            <a:cxnSpLocks/>
            <a:stCxn id="20" idx="3"/>
            <a:endCxn id="28" idx="0"/>
          </p:cNvCxnSpPr>
          <p:nvPr/>
        </p:nvCxnSpPr>
        <p:spPr bwMode="gray">
          <a:xfrm>
            <a:off x="3359225" y="3041941"/>
            <a:ext cx="1484580" cy="768615"/>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winkelte Verbindung 131">
            <a:extLst>
              <a:ext uri="{FF2B5EF4-FFF2-40B4-BE49-F238E27FC236}">
                <a16:creationId xmlns:a16="http://schemas.microsoft.com/office/drawing/2014/main" id="{4A55DA22-BA81-45EE-97F4-76D21565388B}"/>
              </a:ext>
            </a:extLst>
          </p:cNvPr>
          <p:cNvCxnSpPr>
            <a:cxnSpLocks/>
            <a:stCxn id="16" idx="3"/>
            <a:endCxn id="29" idx="0"/>
          </p:cNvCxnSpPr>
          <p:nvPr/>
        </p:nvCxnSpPr>
        <p:spPr bwMode="gray">
          <a:xfrm>
            <a:off x="3359225" y="2690902"/>
            <a:ext cx="1650600" cy="1119654"/>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winkelte Verbindung 133">
            <a:extLst>
              <a:ext uri="{FF2B5EF4-FFF2-40B4-BE49-F238E27FC236}">
                <a16:creationId xmlns:a16="http://schemas.microsoft.com/office/drawing/2014/main" id="{BDBA6DC4-CF74-4F93-A724-589E48E1EE7C}"/>
              </a:ext>
            </a:extLst>
          </p:cNvPr>
          <p:cNvCxnSpPr>
            <a:cxnSpLocks/>
            <a:stCxn id="17" idx="3"/>
            <a:endCxn id="30" idx="0"/>
          </p:cNvCxnSpPr>
          <p:nvPr/>
        </p:nvCxnSpPr>
        <p:spPr bwMode="gray">
          <a:xfrm>
            <a:off x="3359225" y="2339863"/>
            <a:ext cx="1816619" cy="1470693"/>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winkelte Verbindung 135">
            <a:extLst>
              <a:ext uri="{FF2B5EF4-FFF2-40B4-BE49-F238E27FC236}">
                <a16:creationId xmlns:a16="http://schemas.microsoft.com/office/drawing/2014/main" id="{CB4AB354-BDAA-4C0F-9CC1-C48859C57FF3}"/>
              </a:ext>
            </a:extLst>
          </p:cNvPr>
          <p:cNvCxnSpPr>
            <a:cxnSpLocks/>
            <a:stCxn id="18" idx="3"/>
            <a:endCxn id="31" idx="0"/>
          </p:cNvCxnSpPr>
          <p:nvPr/>
        </p:nvCxnSpPr>
        <p:spPr bwMode="gray">
          <a:xfrm>
            <a:off x="3359225" y="1988824"/>
            <a:ext cx="1982638" cy="1821732"/>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winkelte Verbindung 137">
            <a:extLst>
              <a:ext uri="{FF2B5EF4-FFF2-40B4-BE49-F238E27FC236}">
                <a16:creationId xmlns:a16="http://schemas.microsoft.com/office/drawing/2014/main" id="{D7A7874E-1CE9-4C18-AF95-44E6313CFD3B}"/>
              </a:ext>
            </a:extLst>
          </p:cNvPr>
          <p:cNvCxnSpPr>
            <a:cxnSpLocks/>
            <a:stCxn id="19" idx="1"/>
            <a:endCxn id="32" idx="0"/>
          </p:cNvCxnSpPr>
          <p:nvPr/>
        </p:nvCxnSpPr>
        <p:spPr bwMode="gray">
          <a:xfrm rot="10800000" flipV="1">
            <a:off x="5507882" y="1988824"/>
            <a:ext cx="2316906" cy="1821732"/>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winkelte Verbindung 139">
            <a:extLst>
              <a:ext uri="{FF2B5EF4-FFF2-40B4-BE49-F238E27FC236}">
                <a16:creationId xmlns:a16="http://schemas.microsoft.com/office/drawing/2014/main" id="{87321B1C-0205-45F4-8F0C-7B411579F86B}"/>
              </a:ext>
            </a:extLst>
          </p:cNvPr>
          <p:cNvCxnSpPr>
            <a:cxnSpLocks/>
            <a:stCxn id="11" idx="1"/>
            <a:endCxn id="33" idx="0"/>
          </p:cNvCxnSpPr>
          <p:nvPr/>
        </p:nvCxnSpPr>
        <p:spPr bwMode="gray">
          <a:xfrm rot="10800000" flipV="1">
            <a:off x="5673903" y="2339862"/>
            <a:ext cx="2150415" cy="1470693"/>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141">
            <a:extLst>
              <a:ext uri="{FF2B5EF4-FFF2-40B4-BE49-F238E27FC236}">
                <a16:creationId xmlns:a16="http://schemas.microsoft.com/office/drawing/2014/main" id="{E55BB837-F6DD-4BE3-968E-FAD5A119C05A}"/>
              </a:ext>
            </a:extLst>
          </p:cNvPr>
          <p:cNvCxnSpPr>
            <a:cxnSpLocks/>
            <a:stCxn id="12" idx="1"/>
            <a:endCxn id="34" idx="0"/>
          </p:cNvCxnSpPr>
          <p:nvPr/>
        </p:nvCxnSpPr>
        <p:spPr bwMode="gray">
          <a:xfrm rot="10800000" flipV="1">
            <a:off x="5839921" y="2690894"/>
            <a:ext cx="1984396" cy="1119662"/>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winkelte Verbindung 143">
            <a:extLst>
              <a:ext uri="{FF2B5EF4-FFF2-40B4-BE49-F238E27FC236}">
                <a16:creationId xmlns:a16="http://schemas.microsoft.com/office/drawing/2014/main" id="{59498E1F-E4D6-4DD8-B3F9-658560CA2BA3}"/>
              </a:ext>
            </a:extLst>
          </p:cNvPr>
          <p:cNvCxnSpPr>
            <a:cxnSpLocks/>
            <a:stCxn id="13" idx="1"/>
            <a:endCxn id="35" idx="0"/>
          </p:cNvCxnSpPr>
          <p:nvPr/>
        </p:nvCxnSpPr>
        <p:spPr bwMode="gray">
          <a:xfrm rot="10800000" flipV="1">
            <a:off x="6005941" y="3041924"/>
            <a:ext cx="1818377" cy="768631"/>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winkelte Verbindung 145">
            <a:extLst>
              <a:ext uri="{FF2B5EF4-FFF2-40B4-BE49-F238E27FC236}">
                <a16:creationId xmlns:a16="http://schemas.microsoft.com/office/drawing/2014/main" id="{C817B552-66D5-43F0-AA6E-F5413CDEF0D9}"/>
              </a:ext>
            </a:extLst>
          </p:cNvPr>
          <p:cNvCxnSpPr>
            <a:cxnSpLocks/>
            <a:stCxn id="14" idx="1"/>
            <a:endCxn id="36" idx="0"/>
          </p:cNvCxnSpPr>
          <p:nvPr/>
        </p:nvCxnSpPr>
        <p:spPr bwMode="gray">
          <a:xfrm rot="10800000" flipV="1">
            <a:off x="6171961" y="3392956"/>
            <a:ext cx="1652357" cy="417600"/>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147">
            <a:extLst>
              <a:ext uri="{FF2B5EF4-FFF2-40B4-BE49-F238E27FC236}">
                <a16:creationId xmlns:a16="http://schemas.microsoft.com/office/drawing/2014/main" id="{9DAFFA71-09FE-4CF2-AF11-98E62073E9D6}"/>
              </a:ext>
            </a:extLst>
          </p:cNvPr>
          <p:cNvCxnSpPr>
            <a:cxnSpLocks/>
            <a:stCxn id="15" idx="1"/>
            <a:endCxn id="37" idx="0"/>
          </p:cNvCxnSpPr>
          <p:nvPr/>
        </p:nvCxnSpPr>
        <p:spPr bwMode="gray">
          <a:xfrm rot="10800000" flipV="1">
            <a:off x="6337983" y="3743986"/>
            <a:ext cx="1486335" cy="66569"/>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4">
            <a:extLst>
              <a:ext uri="{FF2B5EF4-FFF2-40B4-BE49-F238E27FC236}">
                <a16:creationId xmlns:a16="http://schemas.microsoft.com/office/drawing/2014/main" id="{B2305AEC-0ED2-445C-AED0-FA702C2A2204}"/>
              </a:ext>
            </a:extLst>
          </p:cNvPr>
          <p:cNvSpPr>
            <a:spLocks noChangeArrowheads="1"/>
          </p:cNvSpPr>
          <p:nvPr/>
        </p:nvSpPr>
        <p:spPr bwMode="gray">
          <a:xfrm>
            <a:off x="695400" y="5587192"/>
            <a:ext cx="9792600" cy="432000"/>
          </a:xfrm>
          <a:prstGeom prst="rect">
            <a:avLst/>
          </a:prstGeom>
          <a:solidFill>
            <a:schemeClr val="bg1"/>
          </a:solidFill>
          <a:ln w="6350">
            <a:solidFill>
              <a:schemeClr val="tx1"/>
            </a:solid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endParaRPr lang="de-DE" sz="1200" dirty="0">
              <a:latin typeface="+mj-lt"/>
            </a:endParaRPr>
          </a:p>
        </p:txBody>
      </p:sp>
      <p:sp>
        <p:nvSpPr>
          <p:cNvPr id="9" name="Rectangle 4">
            <a:extLst>
              <a:ext uri="{FF2B5EF4-FFF2-40B4-BE49-F238E27FC236}">
                <a16:creationId xmlns:a16="http://schemas.microsoft.com/office/drawing/2014/main" id="{CECB97F2-ECBC-4666-8D39-13FCB51AADB6}"/>
              </a:ext>
            </a:extLst>
          </p:cNvPr>
          <p:cNvSpPr>
            <a:spLocks noChangeArrowheads="1"/>
          </p:cNvSpPr>
          <p:nvPr/>
        </p:nvSpPr>
        <p:spPr bwMode="gray">
          <a:xfrm>
            <a:off x="2109315" y="5659152"/>
            <a:ext cx="1301197" cy="288000"/>
          </a:xfrm>
          <a:prstGeom prst="rect">
            <a:avLst/>
          </a:prstGeom>
          <a:solidFill>
            <a:srgbClr val="B2CE36"/>
          </a:solidFill>
          <a:ln w="3175">
            <a:noFill/>
            <a:miter lim="800000"/>
            <a:headEnd/>
            <a:tailEnd/>
          </a:ln>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178 | 206 | 54</a:t>
            </a:r>
          </a:p>
        </p:txBody>
      </p:sp>
      <p:sp>
        <p:nvSpPr>
          <p:cNvPr id="10" name="Rectangle 5">
            <a:extLst>
              <a:ext uri="{FF2B5EF4-FFF2-40B4-BE49-F238E27FC236}">
                <a16:creationId xmlns:a16="http://schemas.microsoft.com/office/drawing/2014/main" id="{2A544F0B-48B4-467D-9A65-3A5958B1F460}"/>
              </a:ext>
            </a:extLst>
          </p:cNvPr>
          <p:cNvSpPr>
            <a:spLocks noChangeArrowheads="1"/>
          </p:cNvSpPr>
          <p:nvPr/>
        </p:nvSpPr>
        <p:spPr bwMode="gray">
          <a:xfrm>
            <a:off x="3460674" y="5659152"/>
            <a:ext cx="1301197" cy="288000"/>
          </a:xfrm>
          <a:prstGeom prst="rect">
            <a:avLst/>
          </a:prstGeom>
          <a:solidFill>
            <a:srgbClr val="AA9C7C"/>
          </a:solidFill>
          <a:ln w="3175" algn="ctr">
            <a:noFill/>
            <a:miter lim="800000"/>
            <a:headEnd/>
            <a:tailEnd/>
          </a:ln>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170 | 156 | 124</a:t>
            </a:r>
          </a:p>
        </p:txBody>
      </p:sp>
      <p:sp>
        <p:nvSpPr>
          <p:cNvPr id="26" name="Rectangle 4">
            <a:extLst>
              <a:ext uri="{FF2B5EF4-FFF2-40B4-BE49-F238E27FC236}">
                <a16:creationId xmlns:a16="http://schemas.microsoft.com/office/drawing/2014/main" id="{66466303-1660-44F2-A980-6D1430F2DAF9}"/>
              </a:ext>
            </a:extLst>
          </p:cNvPr>
          <p:cNvSpPr>
            <a:spLocks noChangeArrowheads="1"/>
          </p:cNvSpPr>
          <p:nvPr/>
        </p:nvSpPr>
        <p:spPr bwMode="gray">
          <a:xfrm>
            <a:off x="757956" y="5659152"/>
            <a:ext cx="1301197" cy="288000"/>
          </a:xfrm>
          <a:prstGeom prst="rect">
            <a:avLst/>
          </a:prstGeom>
          <a:solidFill>
            <a:srgbClr val="449CDB"/>
          </a:solidFill>
          <a:ln w="6350">
            <a:no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solidFill>
                  <a:schemeClr val="bg1"/>
                </a:solidFill>
                <a:latin typeface="+mj-lt"/>
              </a:rPr>
              <a:t>68 | 156 | 219</a:t>
            </a:r>
          </a:p>
        </p:txBody>
      </p:sp>
      <p:sp>
        <p:nvSpPr>
          <p:cNvPr id="49" name="Rectangle 4">
            <a:extLst>
              <a:ext uri="{FF2B5EF4-FFF2-40B4-BE49-F238E27FC236}">
                <a16:creationId xmlns:a16="http://schemas.microsoft.com/office/drawing/2014/main" id="{8E2D84EE-AA70-420D-B66D-2F4735EA6CD4}"/>
              </a:ext>
            </a:extLst>
          </p:cNvPr>
          <p:cNvSpPr>
            <a:spLocks noChangeArrowheads="1"/>
          </p:cNvSpPr>
          <p:nvPr/>
        </p:nvSpPr>
        <p:spPr bwMode="gray">
          <a:xfrm>
            <a:off x="6163392" y="5659152"/>
            <a:ext cx="1301197" cy="288000"/>
          </a:xfrm>
          <a:prstGeom prst="rect">
            <a:avLst/>
          </a:prstGeom>
          <a:solidFill>
            <a:srgbClr val="777777"/>
          </a:solidFill>
          <a:ln w="3175">
            <a:noFill/>
            <a:miter lim="800000"/>
            <a:headEnd/>
            <a:tailEnd/>
          </a:ln>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119 | 119 | 119</a:t>
            </a:r>
          </a:p>
        </p:txBody>
      </p:sp>
      <p:sp>
        <p:nvSpPr>
          <p:cNvPr id="50" name="Rectangle 5">
            <a:extLst>
              <a:ext uri="{FF2B5EF4-FFF2-40B4-BE49-F238E27FC236}">
                <a16:creationId xmlns:a16="http://schemas.microsoft.com/office/drawing/2014/main" id="{5390FC8D-7DE9-4A02-AE5C-33D9293790BC}"/>
              </a:ext>
            </a:extLst>
          </p:cNvPr>
          <p:cNvSpPr>
            <a:spLocks noChangeArrowheads="1"/>
          </p:cNvSpPr>
          <p:nvPr/>
        </p:nvSpPr>
        <p:spPr bwMode="gray">
          <a:xfrm>
            <a:off x="7514751" y="5659152"/>
            <a:ext cx="1301197" cy="288000"/>
          </a:xfrm>
          <a:prstGeom prst="rect">
            <a:avLst/>
          </a:prstGeom>
          <a:solidFill>
            <a:srgbClr val="9A9A9A"/>
          </a:solidFill>
          <a:ln w="3175" algn="ctr">
            <a:noFill/>
            <a:miter lim="800000"/>
            <a:headEnd/>
            <a:tailEnd/>
          </a:ln>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solidFill>
                  <a:schemeClr val="bg1"/>
                </a:solidFill>
                <a:latin typeface="+mj-lt"/>
              </a:rPr>
              <a:t>154 | 154 | 154</a:t>
            </a:r>
          </a:p>
        </p:txBody>
      </p:sp>
      <p:sp>
        <p:nvSpPr>
          <p:cNvPr id="51" name="Rectangle 4">
            <a:extLst>
              <a:ext uri="{FF2B5EF4-FFF2-40B4-BE49-F238E27FC236}">
                <a16:creationId xmlns:a16="http://schemas.microsoft.com/office/drawing/2014/main" id="{2D3DFCF2-EEE0-4524-B65A-4A266D924FC4}"/>
              </a:ext>
            </a:extLst>
          </p:cNvPr>
          <p:cNvSpPr>
            <a:spLocks noChangeArrowheads="1"/>
          </p:cNvSpPr>
          <p:nvPr/>
        </p:nvSpPr>
        <p:spPr bwMode="gray">
          <a:xfrm>
            <a:off x="4812033" y="5659152"/>
            <a:ext cx="1301197" cy="288000"/>
          </a:xfrm>
          <a:prstGeom prst="rect">
            <a:avLst/>
          </a:prstGeom>
          <a:solidFill>
            <a:srgbClr val="E8C425"/>
          </a:solidFill>
          <a:ln w="6350">
            <a:no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r>
              <a:rPr lang="de-DE" sz="1200" dirty="0">
                <a:solidFill>
                  <a:schemeClr val="bg1"/>
                </a:solidFill>
                <a:latin typeface="+mj-lt"/>
              </a:rPr>
              <a:t>232 | 196 | 37</a:t>
            </a:r>
          </a:p>
        </p:txBody>
      </p:sp>
      <p:sp>
        <p:nvSpPr>
          <p:cNvPr id="54" name="Rectangle 5">
            <a:extLst>
              <a:ext uri="{FF2B5EF4-FFF2-40B4-BE49-F238E27FC236}">
                <a16:creationId xmlns:a16="http://schemas.microsoft.com/office/drawing/2014/main" id="{BFF2FCA9-CC7E-4D9E-939C-702FF3228331}"/>
              </a:ext>
            </a:extLst>
          </p:cNvPr>
          <p:cNvSpPr>
            <a:spLocks noChangeArrowheads="1"/>
          </p:cNvSpPr>
          <p:nvPr/>
        </p:nvSpPr>
        <p:spPr bwMode="gray">
          <a:xfrm>
            <a:off x="8866113" y="5659152"/>
            <a:ext cx="1557667" cy="288000"/>
          </a:xfrm>
          <a:prstGeom prst="rect">
            <a:avLst/>
          </a:prstGeom>
          <a:solidFill>
            <a:srgbClr val="DCDCDC"/>
          </a:solidFill>
          <a:ln w="3175" algn="ctr">
            <a:noFill/>
            <a:miter lim="800000"/>
            <a:headEnd/>
            <a:tailEnd/>
          </a:ln>
        </p:spPr>
        <p:txBody>
          <a:bodyPr wrap="none" lIns="90000" tIns="46800" rIns="90000" bIns="46800" anchor="ctr"/>
          <a:lstStyle>
            <a:lvl1pPr>
              <a:spcBef>
                <a:spcPct val="100000"/>
              </a:spcBef>
              <a:buFont typeface="Arial" charset="0"/>
              <a:defRPr sz="1600" b="1">
                <a:solidFill>
                  <a:schemeClr val="tx1"/>
                </a:solidFill>
                <a:latin typeface="Arial" charset="0"/>
              </a:defRPr>
            </a:lvl1pPr>
            <a:lvl2pPr marL="742950" indent="-285750">
              <a:spcBef>
                <a:spcPct val="50000"/>
              </a:spcBef>
              <a:buClr>
                <a:srgbClr val="D50018"/>
              </a:buClr>
              <a:buSzPct val="120000"/>
              <a:buFont typeface="Wingdings" pitchFamily="2" charset="2"/>
              <a:defRPr sz="1600">
                <a:solidFill>
                  <a:schemeClr val="tx1"/>
                </a:solidFill>
                <a:latin typeface="Arial" charset="0"/>
              </a:defRPr>
            </a:lvl2pPr>
            <a:lvl3pPr indent="-269875">
              <a:spcBef>
                <a:spcPct val="50000"/>
              </a:spcBef>
              <a:buClr>
                <a:schemeClr val="accent2"/>
              </a:buClr>
              <a:buSzPct val="120000"/>
              <a:buFont typeface="Wingdings" pitchFamily="2" charset="2"/>
              <a:buChar char="§"/>
              <a:defRPr sz="1600">
                <a:solidFill>
                  <a:schemeClr val="tx1"/>
                </a:solidFill>
                <a:latin typeface="Arial" charset="0"/>
              </a:defRPr>
            </a:lvl3pPr>
            <a:lvl4pPr indent="-271463">
              <a:buFont typeface="Arial" charset="0"/>
              <a:buChar char="–"/>
              <a:defRPr sz="1600">
                <a:solidFill>
                  <a:schemeClr val="tx1"/>
                </a:solidFill>
                <a:latin typeface="Arial" charset="0"/>
              </a:defRPr>
            </a:lvl4pPr>
            <a:lvl5pPr indent="-269875">
              <a:buFont typeface="Arial" charset="0"/>
              <a:buChar char="–"/>
              <a:defRPr sz="1600">
                <a:solidFill>
                  <a:schemeClr val="tx1"/>
                </a:solidFill>
                <a:latin typeface="Arial" charset="0"/>
              </a:defRPr>
            </a:lvl5pPr>
            <a:lvl6pPr indent="-269875" fontAlgn="base">
              <a:spcBef>
                <a:spcPct val="0"/>
              </a:spcBef>
              <a:spcAft>
                <a:spcPct val="0"/>
              </a:spcAft>
              <a:buFont typeface="Arial" charset="0"/>
              <a:buChar char="–"/>
              <a:defRPr sz="1600">
                <a:solidFill>
                  <a:schemeClr val="tx1"/>
                </a:solidFill>
                <a:latin typeface="Arial" charset="0"/>
              </a:defRPr>
            </a:lvl6pPr>
            <a:lvl7pPr indent="-269875" fontAlgn="base">
              <a:spcBef>
                <a:spcPct val="0"/>
              </a:spcBef>
              <a:spcAft>
                <a:spcPct val="0"/>
              </a:spcAft>
              <a:buFont typeface="Arial" charset="0"/>
              <a:buChar char="–"/>
              <a:defRPr sz="1600">
                <a:solidFill>
                  <a:schemeClr val="tx1"/>
                </a:solidFill>
                <a:latin typeface="Arial" charset="0"/>
              </a:defRPr>
            </a:lvl7pPr>
            <a:lvl8pPr indent="-269875" fontAlgn="base">
              <a:spcBef>
                <a:spcPct val="0"/>
              </a:spcBef>
              <a:spcAft>
                <a:spcPct val="0"/>
              </a:spcAft>
              <a:buFont typeface="Arial" charset="0"/>
              <a:buChar char="–"/>
              <a:defRPr sz="1600">
                <a:solidFill>
                  <a:schemeClr val="tx1"/>
                </a:solidFill>
                <a:latin typeface="Arial" charset="0"/>
              </a:defRPr>
            </a:lvl8pPr>
            <a:lvl9pPr indent="-269875" fontAlgn="base">
              <a:spcBef>
                <a:spcPct val="0"/>
              </a:spcBef>
              <a:spcAft>
                <a:spcPct val="0"/>
              </a:spcAft>
              <a:buFont typeface="Arial" charset="0"/>
              <a:buChar char="–"/>
              <a:defRPr sz="1600">
                <a:solidFill>
                  <a:schemeClr val="tx1"/>
                </a:solidFill>
                <a:latin typeface="Arial" charset="0"/>
              </a:defRPr>
            </a:lvl9pPr>
          </a:lstStyle>
          <a:p>
            <a:pPr algn="ctr">
              <a:spcBef>
                <a:spcPct val="50000"/>
              </a:spcBef>
              <a:buClr>
                <a:schemeClr val="accent2"/>
              </a:buClr>
              <a:buSzPct val="120000"/>
              <a:buFont typeface="Wingdings" pitchFamily="2" charset="2"/>
              <a:buNone/>
            </a:pPr>
            <a:r>
              <a:rPr lang="de-DE" altLang="de-DE" sz="1200" b="0" dirty="0">
                <a:latin typeface="+mj-lt"/>
              </a:rPr>
              <a:t>220 | 220 | 220</a:t>
            </a:r>
          </a:p>
        </p:txBody>
      </p:sp>
      <p:grpSp>
        <p:nvGrpSpPr>
          <p:cNvPr id="22" name="Gruppieren 21">
            <a:extLst>
              <a:ext uri="{FF2B5EF4-FFF2-40B4-BE49-F238E27FC236}">
                <a16:creationId xmlns:a16="http://schemas.microsoft.com/office/drawing/2014/main" id="{BAA682CB-9107-4DAF-BE8F-2152FEA3B880}"/>
              </a:ext>
            </a:extLst>
          </p:cNvPr>
          <p:cNvGrpSpPr/>
          <p:nvPr/>
        </p:nvGrpSpPr>
        <p:grpSpPr bwMode="gray">
          <a:xfrm>
            <a:off x="4777629" y="4015809"/>
            <a:ext cx="1628284" cy="729481"/>
            <a:chOff x="4855233" y="5058727"/>
            <a:chExt cx="2481536" cy="996747"/>
          </a:xfrm>
        </p:grpSpPr>
        <p:sp>
          <p:nvSpPr>
            <p:cNvPr id="23" name="Rechteck 22">
              <a:extLst>
                <a:ext uri="{FF2B5EF4-FFF2-40B4-BE49-F238E27FC236}">
                  <a16:creationId xmlns:a16="http://schemas.microsoft.com/office/drawing/2014/main" id="{9853A5BC-3542-4A66-878B-DA5013C5F849}"/>
                </a:ext>
              </a:extLst>
            </p:cNvPr>
            <p:cNvSpPr/>
            <p:nvPr/>
          </p:nvSpPr>
          <p:spPr bwMode="gray">
            <a:xfrm>
              <a:off x="4855233" y="5058727"/>
              <a:ext cx="2481536" cy="99674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cxnSp>
          <p:nvCxnSpPr>
            <p:cNvPr id="24" name="Gerader Verbinder 23">
              <a:extLst>
                <a:ext uri="{FF2B5EF4-FFF2-40B4-BE49-F238E27FC236}">
                  <a16:creationId xmlns:a16="http://schemas.microsoft.com/office/drawing/2014/main" id="{C4785E47-460B-4171-9B57-305BC9F49BE0}"/>
                </a:ext>
              </a:extLst>
            </p:cNvPr>
            <p:cNvCxnSpPr/>
            <p:nvPr/>
          </p:nvCxnSpPr>
          <p:spPr bwMode="gray">
            <a:xfrm>
              <a:off x="4934629" y="5136951"/>
              <a:ext cx="2322744" cy="840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809727A-730F-4FCD-87CA-6D3DAE34F0AE}"/>
                </a:ext>
              </a:extLst>
            </p:cNvPr>
            <p:cNvCxnSpPr/>
            <p:nvPr/>
          </p:nvCxnSpPr>
          <p:spPr bwMode="gray">
            <a:xfrm flipH="1">
              <a:off x="4934629" y="5136951"/>
              <a:ext cx="2322744" cy="840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Rechteck 27">
            <a:extLst>
              <a:ext uri="{FF2B5EF4-FFF2-40B4-BE49-F238E27FC236}">
                <a16:creationId xmlns:a16="http://schemas.microsoft.com/office/drawing/2014/main" id="{8776CB8E-1640-44FB-B17B-8F6735CA023F}"/>
              </a:ext>
            </a:extLst>
          </p:cNvPr>
          <p:cNvSpPr/>
          <p:nvPr/>
        </p:nvSpPr>
        <p:spPr bwMode="gray">
          <a:xfrm>
            <a:off x="4799683"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29" name="Rechteck 28">
            <a:extLst>
              <a:ext uri="{FF2B5EF4-FFF2-40B4-BE49-F238E27FC236}">
                <a16:creationId xmlns:a16="http://schemas.microsoft.com/office/drawing/2014/main" id="{DF3D1A64-CC9A-43C2-B0BB-3505EA92D634}"/>
              </a:ext>
            </a:extLst>
          </p:cNvPr>
          <p:cNvSpPr/>
          <p:nvPr/>
        </p:nvSpPr>
        <p:spPr bwMode="gray">
          <a:xfrm>
            <a:off x="4965703"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0" name="Rechteck 29">
            <a:extLst>
              <a:ext uri="{FF2B5EF4-FFF2-40B4-BE49-F238E27FC236}">
                <a16:creationId xmlns:a16="http://schemas.microsoft.com/office/drawing/2014/main" id="{33BF875B-2220-40AC-8F4A-53A1D7645DCB}"/>
              </a:ext>
            </a:extLst>
          </p:cNvPr>
          <p:cNvSpPr/>
          <p:nvPr/>
        </p:nvSpPr>
        <p:spPr bwMode="gray">
          <a:xfrm>
            <a:off x="5131722"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1" name="Rechteck 30">
            <a:extLst>
              <a:ext uri="{FF2B5EF4-FFF2-40B4-BE49-F238E27FC236}">
                <a16:creationId xmlns:a16="http://schemas.microsoft.com/office/drawing/2014/main" id="{760922E1-DDE8-4E39-9CA0-66362EA87716}"/>
              </a:ext>
            </a:extLst>
          </p:cNvPr>
          <p:cNvSpPr/>
          <p:nvPr/>
        </p:nvSpPr>
        <p:spPr bwMode="gray">
          <a:xfrm>
            <a:off x="5297741"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2" name="Rechteck 31">
            <a:extLst>
              <a:ext uri="{FF2B5EF4-FFF2-40B4-BE49-F238E27FC236}">
                <a16:creationId xmlns:a16="http://schemas.microsoft.com/office/drawing/2014/main" id="{87383523-FE1D-4E8C-BED8-EF61421A44F7}"/>
              </a:ext>
            </a:extLst>
          </p:cNvPr>
          <p:cNvSpPr/>
          <p:nvPr/>
        </p:nvSpPr>
        <p:spPr bwMode="gray">
          <a:xfrm>
            <a:off x="5463760"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3" name="Rechteck 32">
            <a:extLst>
              <a:ext uri="{FF2B5EF4-FFF2-40B4-BE49-F238E27FC236}">
                <a16:creationId xmlns:a16="http://schemas.microsoft.com/office/drawing/2014/main" id="{6584CAD7-0C43-4613-B5DD-AC53F0DB3CD3}"/>
              </a:ext>
            </a:extLst>
          </p:cNvPr>
          <p:cNvSpPr/>
          <p:nvPr/>
        </p:nvSpPr>
        <p:spPr bwMode="gray">
          <a:xfrm>
            <a:off x="5629780"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4" name="Rechteck 33">
            <a:extLst>
              <a:ext uri="{FF2B5EF4-FFF2-40B4-BE49-F238E27FC236}">
                <a16:creationId xmlns:a16="http://schemas.microsoft.com/office/drawing/2014/main" id="{9232FD3F-A2B7-4925-868D-4608D0143190}"/>
              </a:ext>
            </a:extLst>
          </p:cNvPr>
          <p:cNvSpPr/>
          <p:nvPr/>
        </p:nvSpPr>
        <p:spPr bwMode="gray">
          <a:xfrm>
            <a:off x="5795799"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5" name="Rechteck 34">
            <a:extLst>
              <a:ext uri="{FF2B5EF4-FFF2-40B4-BE49-F238E27FC236}">
                <a16:creationId xmlns:a16="http://schemas.microsoft.com/office/drawing/2014/main" id="{DDD398F9-84FF-4E2D-A50E-2C792EFC0EAD}"/>
              </a:ext>
            </a:extLst>
          </p:cNvPr>
          <p:cNvSpPr/>
          <p:nvPr/>
        </p:nvSpPr>
        <p:spPr bwMode="gray">
          <a:xfrm>
            <a:off x="5961818"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6" name="Rechteck 35">
            <a:extLst>
              <a:ext uri="{FF2B5EF4-FFF2-40B4-BE49-F238E27FC236}">
                <a16:creationId xmlns:a16="http://schemas.microsoft.com/office/drawing/2014/main" id="{8D0F6DE0-F557-4CF3-957A-BA0527ECA7F8}"/>
              </a:ext>
            </a:extLst>
          </p:cNvPr>
          <p:cNvSpPr/>
          <p:nvPr/>
        </p:nvSpPr>
        <p:spPr bwMode="gray">
          <a:xfrm>
            <a:off x="6127838"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sp>
        <p:nvSpPr>
          <p:cNvPr id="37" name="Rechteck 36">
            <a:extLst>
              <a:ext uri="{FF2B5EF4-FFF2-40B4-BE49-F238E27FC236}">
                <a16:creationId xmlns:a16="http://schemas.microsoft.com/office/drawing/2014/main" id="{5E08C441-A902-4889-BB53-137E6BBEAFF8}"/>
              </a:ext>
            </a:extLst>
          </p:cNvPr>
          <p:cNvSpPr/>
          <p:nvPr/>
        </p:nvSpPr>
        <p:spPr bwMode="gray">
          <a:xfrm>
            <a:off x="6293860" y="3810556"/>
            <a:ext cx="88244" cy="882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234000" indent="-234000">
              <a:lnSpc>
                <a:spcPct val="104000"/>
              </a:lnSpc>
              <a:spcBef>
                <a:spcPts val="600"/>
              </a:spcBef>
              <a:buFont typeface="Wingdings" panose="05000000000000000000" pitchFamily="2" charset="2"/>
              <a:buChar char="§"/>
            </a:pPr>
            <a:endParaRPr lang="de-DE" sz="1600" dirty="0"/>
          </a:p>
        </p:txBody>
      </p:sp>
      <p:pic>
        <p:nvPicPr>
          <p:cNvPr id="48" name="Grafik 47">
            <a:extLst>
              <a:ext uri="{FF2B5EF4-FFF2-40B4-BE49-F238E27FC236}">
                <a16:creationId xmlns:a16="http://schemas.microsoft.com/office/drawing/2014/main" id="{51496202-CAB5-473D-82B6-6B485727C2D5}"/>
              </a:ext>
            </a:extLst>
          </p:cNvPr>
          <p:cNvPicPr>
            <a:picLocks noChangeAspect="1"/>
          </p:cNvPicPr>
          <p:nvPr/>
        </p:nvPicPr>
        <p:blipFill rotWithShape="1">
          <a:blip r:embed="rId8"/>
          <a:srcRect l="5200" t="1351" r="10304" b="93675"/>
          <a:stretch/>
        </p:blipFill>
        <p:spPr bwMode="gray">
          <a:xfrm>
            <a:off x="4833921" y="3549424"/>
            <a:ext cx="1429364" cy="205505"/>
          </a:xfrm>
          <a:prstGeom prst="rect">
            <a:avLst/>
          </a:prstGeom>
        </p:spPr>
      </p:pic>
      <p:sp>
        <p:nvSpPr>
          <p:cNvPr id="52" name="Rectangle 4">
            <a:extLst>
              <a:ext uri="{FF2B5EF4-FFF2-40B4-BE49-F238E27FC236}">
                <a16:creationId xmlns:a16="http://schemas.microsoft.com/office/drawing/2014/main" id="{D26156F4-A597-4F0E-B247-52AB5777BCD7}"/>
              </a:ext>
            </a:extLst>
          </p:cNvPr>
          <p:cNvSpPr>
            <a:spLocks noChangeArrowheads="1"/>
          </p:cNvSpPr>
          <p:nvPr/>
        </p:nvSpPr>
        <p:spPr bwMode="gray">
          <a:xfrm>
            <a:off x="4768105" y="5085184"/>
            <a:ext cx="1174182" cy="215991"/>
          </a:xfrm>
          <a:prstGeom prst="rect">
            <a:avLst/>
          </a:prstGeom>
          <a:noFill/>
          <a:ln w="6350">
            <a:solidFill>
              <a:schemeClr val="tx1"/>
            </a:solidFill>
            <a:miter lim="800000"/>
            <a:headEnd/>
            <a:tailEnd/>
          </a:ln>
          <a:effectLst/>
        </p:spPr>
        <p:txBody>
          <a:bodyPr wrap="none" lIns="90000" tIns="46800" rIns="90000" bIns="468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buClr>
                <a:schemeClr val="accent2"/>
              </a:buClr>
              <a:buSzPct val="120000"/>
              <a:buFont typeface="Wingdings" pitchFamily="2" charset="2"/>
              <a:buNone/>
              <a:defRPr/>
            </a:pPr>
            <a:endParaRPr lang="de-DE" sz="1200" dirty="0">
              <a:latin typeface="+mj-lt"/>
            </a:endParaRPr>
          </a:p>
        </p:txBody>
      </p:sp>
      <p:cxnSp>
        <p:nvCxnSpPr>
          <p:cNvPr id="58" name="Gerader Verbinder 57">
            <a:extLst>
              <a:ext uri="{FF2B5EF4-FFF2-40B4-BE49-F238E27FC236}">
                <a16:creationId xmlns:a16="http://schemas.microsoft.com/office/drawing/2014/main" id="{559BE9F8-9030-4410-972F-98E1DEF58AE0}"/>
              </a:ext>
            </a:extLst>
          </p:cNvPr>
          <p:cNvCxnSpPr>
            <a:cxnSpLocks/>
          </p:cNvCxnSpPr>
          <p:nvPr/>
        </p:nvCxnSpPr>
        <p:spPr bwMode="gray">
          <a:xfrm>
            <a:off x="4751984" y="5373215"/>
            <a:ext cx="1679575" cy="0"/>
          </a:xfrm>
          <a:prstGeom prst="line">
            <a:avLst/>
          </a:prstGeom>
          <a:ln>
            <a:solidFill>
              <a:srgbClr val="C4C2C0"/>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45D66216-6A50-4CD2-8489-CAEC86DCA3DF}"/>
              </a:ext>
            </a:extLst>
          </p:cNvPr>
          <p:cNvCxnSpPr>
            <a:cxnSpLocks/>
            <a:stCxn id="52" idx="2"/>
          </p:cNvCxnSpPr>
          <p:nvPr/>
        </p:nvCxnSpPr>
        <p:spPr bwMode="gray">
          <a:xfrm>
            <a:off x="5355196" y="5301175"/>
            <a:ext cx="0" cy="2860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hteck 65">
            <a:extLst>
              <a:ext uri="{FF2B5EF4-FFF2-40B4-BE49-F238E27FC236}">
                <a16:creationId xmlns:a16="http://schemas.microsoft.com/office/drawing/2014/main" id="{51D54927-95E3-431C-A798-6B39791B9EA4}"/>
              </a:ext>
            </a:extLst>
          </p:cNvPr>
          <p:cNvSpPr/>
          <p:nvPr/>
        </p:nvSpPr>
        <p:spPr>
          <a:xfrm>
            <a:off x="695400" y="3315884"/>
            <a:ext cx="2663355" cy="72000"/>
          </a:xfrm>
          <a:custGeom>
            <a:avLst/>
            <a:gdLst>
              <a:gd name="connsiteX0" fmla="*/ 0 w 2663825"/>
              <a:gd name="connsiteY0" fmla="*/ 0 h 182011"/>
              <a:gd name="connsiteX1" fmla="*/ 2663825 w 2663825"/>
              <a:gd name="connsiteY1" fmla="*/ 0 h 182011"/>
              <a:gd name="connsiteX2" fmla="*/ 2663825 w 2663825"/>
              <a:gd name="connsiteY2" fmla="*/ 182011 h 182011"/>
              <a:gd name="connsiteX3" fmla="*/ 0 w 2663825"/>
              <a:gd name="connsiteY3" fmla="*/ 182011 h 182011"/>
              <a:gd name="connsiteX4" fmla="*/ 0 w 2663825"/>
              <a:gd name="connsiteY4" fmla="*/ 0 h 182011"/>
              <a:gd name="connsiteX0" fmla="*/ 2663825 w 2755265"/>
              <a:gd name="connsiteY0" fmla="*/ 0 h 182011"/>
              <a:gd name="connsiteX1" fmla="*/ 2663825 w 2755265"/>
              <a:gd name="connsiteY1" fmla="*/ 182011 h 182011"/>
              <a:gd name="connsiteX2" fmla="*/ 0 w 2755265"/>
              <a:gd name="connsiteY2" fmla="*/ 182011 h 182011"/>
              <a:gd name="connsiteX3" fmla="*/ 0 w 2755265"/>
              <a:gd name="connsiteY3" fmla="*/ 0 h 182011"/>
              <a:gd name="connsiteX4" fmla="*/ 2755265 w 2755265"/>
              <a:gd name="connsiteY4" fmla="*/ 91440 h 182011"/>
              <a:gd name="connsiteX0" fmla="*/ 2663825 w 2663825"/>
              <a:gd name="connsiteY0" fmla="*/ 0 h 182011"/>
              <a:gd name="connsiteX1" fmla="*/ 2663825 w 2663825"/>
              <a:gd name="connsiteY1" fmla="*/ 182011 h 182011"/>
              <a:gd name="connsiteX2" fmla="*/ 0 w 2663825"/>
              <a:gd name="connsiteY2" fmla="*/ 182011 h 182011"/>
              <a:gd name="connsiteX3" fmla="*/ 0 w 2663825"/>
              <a:gd name="connsiteY3" fmla="*/ 0 h 182011"/>
            </a:gdLst>
            <a:ahLst/>
            <a:cxnLst>
              <a:cxn ang="0">
                <a:pos x="connsiteX0" y="connsiteY0"/>
              </a:cxn>
              <a:cxn ang="0">
                <a:pos x="connsiteX1" y="connsiteY1"/>
              </a:cxn>
              <a:cxn ang="0">
                <a:pos x="connsiteX2" y="connsiteY2"/>
              </a:cxn>
              <a:cxn ang="0">
                <a:pos x="connsiteX3" y="connsiteY3"/>
              </a:cxn>
            </a:cxnLst>
            <a:rect l="l" t="t" r="r" b="b"/>
            <a:pathLst>
              <a:path w="2663825" h="182011">
                <a:moveTo>
                  <a:pt x="2663825" y="0"/>
                </a:moveTo>
                <a:lnTo>
                  <a:pt x="2663825" y="182011"/>
                </a:lnTo>
                <a:lnTo>
                  <a:pt x="0" y="182011"/>
                </a:ln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ctr">
              <a:lnSpc>
                <a:spcPct val="113000"/>
              </a:lnSpc>
              <a:buFont typeface="Wingdings" panose="05000000000000000000" pitchFamily="2" charset="2"/>
              <a:buChar char="§"/>
            </a:pPr>
            <a:endParaRPr lang="de-DE" dirty="0"/>
          </a:p>
        </p:txBody>
      </p:sp>
      <p:sp>
        <p:nvSpPr>
          <p:cNvPr id="67" name="Rechteck 65">
            <a:extLst>
              <a:ext uri="{FF2B5EF4-FFF2-40B4-BE49-F238E27FC236}">
                <a16:creationId xmlns:a16="http://schemas.microsoft.com/office/drawing/2014/main" id="{61F92359-60A2-4D17-8F69-928ABCB0A4C1}"/>
              </a:ext>
            </a:extLst>
          </p:cNvPr>
          <p:cNvSpPr/>
          <p:nvPr/>
        </p:nvSpPr>
        <p:spPr>
          <a:xfrm>
            <a:off x="7825333" y="4009001"/>
            <a:ext cx="2663355" cy="72000"/>
          </a:xfrm>
          <a:custGeom>
            <a:avLst/>
            <a:gdLst>
              <a:gd name="connsiteX0" fmla="*/ 0 w 2663825"/>
              <a:gd name="connsiteY0" fmla="*/ 0 h 182011"/>
              <a:gd name="connsiteX1" fmla="*/ 2663825 w 2663825"/>
              <a:gd name="connsiteY1" fmla="*/ 0 h 182011"/>
              <a:gd name="connsiteX2" fmla="*/ 2663825 w 2663825"/>
              <a:gd name="connsiteY2" fmla="*/ 182011 h 182011"/>
              <a:gd name="connsiteX3" fmla="*/ 0 w 2663825"/>
              <a:gd name="connsiteY3" fmla="*/ 182011 h 182011"/>
              <a:gd name="connsiteX4" fmla="*/ 0 w 2663825"/>
              <a:gd name="connsiteY4" fmla="*/ 0 h 182011"/>
              <a:gd name="connsiteX0" fmla="*/ 2663825 w 2755265"/>
              <a:gd name="connsiteY0" fmla="*/ 0 h 182011"/>
              <a:gd name="connsiteX1" fmla="*/ 2663825 w 2755265"/>
              <a:gd name="connsiteY1" fmla="*/ 182011 h 182011"/>
              <a:gd name="connsiteX2" fmla="*/ 0 w 2755265"/>
              <a:gd name="connsiteY2" fmla="*/ 182011 h 182011"/>
              <a:gd name="connsiteX3" fmla="*/ 0 w 2755265"/>
              <a:gd name="connsiteY3" fmla="*/ 0 h 182011"/>
              <a:gd name="connsiteX4" fmla="*/ 2755265 w 2755265"/>
              <a:gd name="connsiteY4" fmla="*/ 91440 h 182011"/>
              <a:gd name="connsiteX0" fmla="*/ 2663825 w 2663825"/>
              <a:gd name="connsiteY0" fmla="*/ 0 h 182011"/>
              <a:gd name="connsiteX1" fmla="*/ 2663825 w 2663825"/>
              <a:gd name="connsiteY1" fmla="*/ 182011 h 182011"/>
              <a:gd name="connsiteX2" fmla="*/ 0 w 2663825"/>
              <a:gd name="connsiteY2" fmla="*/ 182011 h 182011"/>
              <a:gd name="connsiteX3" fmla="*/ 0 w 2663825"/>
              <a:gd name="connsiteY3" fmla="*/ 0 h 182011"/>
            </a:gdLst>
            <a:ahLst/>
            <a:cxnLst>
              <a:cxn ang="0">
                <a:pos x="connsiteX0" y="connsiteY0"/>
              </a:cxn>
              <a:cxn ang="0">
                <a:pos x="connsiteX1" y="connsiteY1"/>
              </a:cxn>
              <a:cxn ang="0">
                <a:pos x="connsiteX2" y="connsiteY2"/>
              </a:cxn>
              <a:cxn ang="0">
                <a:pos x="connsiteX3" y="connsiteY3"/>
              </a:cxn>
            </a:cxnLst>
            <a:rect l="l" t="t" r="r" b="b"/>
            <a:pathLst>
              <a:path w="2663825" h="182011">
                <a:moveTo>
                  <a:pt x="2663825" y="0"/>
                </a:moveTo>
                <a:lnTo>
                  <a:pt x="2663825" y="182011"/>
                </a:lnTo>
                <a:lnTo>
                  <a:pt x="0" y="182011"/>
                </a:ln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68" name="Textfeld 67">
            <a:extLst>
              <a:ext uri="{FF2B5EF4-FFF2-40B4-BE49-F238E27FC236}">
                <a16:creationId xmlns:a16="http://schemas.microsoft.com/office/drawing/2014/main" id="{5BFE7BED-F385-41F0-A7E3-34FA8B52CA6E}"/>
              </a:ext>
            </a:extLst>
          </p:cNvPr>
          <p:cNvSpPr txBox="1"/>
          <p:nvPr/>
        </p:nvSpPr>
        <p:spPr>
          <a:xfrm>
            <a:off x="1132826" y="3429000"/>
            <a:ext cx="1788503" cy="229999"/>
          </a:xfrm>
          <a:prstGeom prst="rect">
            <a:avLst/>
          </a:prstGeom>
          <a:noFill/>
        </p:spPr>
        <p:txBody>
          <a:bodyPr wrap="none" lIns="0" tIns="0" rIns="0" bIns="0" rtlCol="0" anchor="ctr">
            <a:spAutoFit/>
          </a:bodyPr>
          <a:lstStyle/>
          <a:p>
            <a:pPr algn="ctr">
              <a:lnSpc>
                <a:spcPct val="113000"/>
              </a:lnSpc>
            </a:pPr>
            <a:r>
              <a:rPr lang="de-DE" sz="1400" dirty="0"/>
              <a:t>Text-/Hintergrundfarben</a:t>
            </a:r>
          </a:p>
        </p:txBody>
      </p:sp>
      <p:sp>
        <p:nvSpPr>
          <p:cNvPr id="69" name="Textfeld 68">
            <a:extLst>
              <a:ext uri="{FF2B5EF4-FFF2-40B4-BE49-F238E27FC236}">
                <a16:creationId xmlns:a16="http://schemas.microsoft.com/office/drawing/2014/main" id="{467588D8-2D42-492D-9766-31F9A8EC3ABE}"/>
              </a:ext>
            </a:extLst>
          </p:cNvPr>
          <p:cNvSpPr txBox="1"/>
          <p:nvPr/>
        </p:nvSpPr>
        <p:spPr>
          <a:xfrm>
            <a:off x="7996472" y="4124796"/>
            <a:ext cx="2321084" cy="229999"/>
          </a:xfrm>
          <a:prstGeom prst="rect">
            <a:avLst/>
          </a:prstGeom>
          <a:noFill/>
        </p:spPr>
        <p:txBody>
          <a:bodyPr wrap="none" lIns="0" tIns="0" rIns="0" bIns="0" rtlCol="0" anchor="ctr">
            <a:spAutoFit/>
          </a:bodyPr>
          <a:lstStyle/>
          <a:p>
            <a:pPr algn="ctr">
              <a:lnSpc>
                <a:spcPct val="113000"/>
              </a:lnSpc>
            </a:pPr>
            <a:r>
              <a:rPr lang="de-DE" sz="1400" dirty="0"/>
              <a:t>Akzentfarben (z.B. Diagramme)</a:t>
            </a:r>
          </a:p>
        </p:txBody>
      </p:sp>
      <p:sp>
        <p:nvSpPr>
          <p:cNvPr id="70" name="Rechteck 65">
            <a:extLst>
              <a:ext uri="{FF2B5EF4-FFF2-40B4-BE49-F238E27FC236}">
                <a16:creationId xmlns:a16="http://schemas.microsoft.com/office/drawing/2014/main" id="{55901B6A-3A3F-46A2-87D0-5F9B9731DFDF}"/>
              </a:ext>
            </a:extLst>
          </p:cNvPr>
          <p:cNvSpPr/>
          <p:nvPr/>
        </p:nvSpPr>
        <p:spPr>
          <a:xfrm rot="16200000" flipV="1">
            <a:off x="4498207" y="5150176"/>
            <a:ext cx="302072" cy="72000"/>
          </a:xfrm>
          <a:custGeom>
            <a:avLst/>
            <a:gdLst>
              <a:gd name="connsiteX0" fmla="*/ 0 w 2663825"/>
              <a:gd name="connsiteY0" fmla="*/ 0 h 182011"/>
              <a:gd name="connsiteX1" fmla="*/ 2663825 w 2663825"/>
              <a:gd name="connsiteY1" fmla="*/ 0 h 182011"/>
              <a:gd name="connsiteX2" fmla="*/ 2663825 w 2663825"/>
              <a:gd name="connsiteY2" fmla="*/ 182011 h 182011"/>
              <a:gd name="connsiteX3" fmla="*/ 0 w 2663825"/>
              <a:gd name="connsiteY3" fmla="*/ 182011 h 182011"/>
              <a:gd name="connsiteX4" fmla="*/ 0 w 2663825"/>
              <a:gd name="connsiteY4" fmla="*/ 0 h 182011"/>
              <a:gd name="connsiteX0" fmla="*/ 2663825 w 2755265"/>
              <a:gd name="connsiteY0" fmla="*/ 0 h 182011"/>
              <a:gd name="connsiteX1" fmla="*/ 2663825 w 2755265"/>
              <a:gd name="connsiteY1" fmla="*/ 182011 h 182011"/>
              <a:gd name="connsiteX2" fmla="*/ 0 w 2755265"/>
              <a:gd name="connsiteY2" fmla="*/ 182011 h 182011"/>
              <a:gd name="connsiteX3" fmla="*/ 0 w 2755265"/>
              <a:gd name="connsiteY3" fmla="*/ 0 h 182011"/>
              <a:gd name="connsiteX4" fmla="*/ 2755265 w 2755265"/>
              <a:gd name="connsiteY4" fmla="*/ 91440 h 182011"/>
              <a:gd name="connsiteX0" fmla="*/ 2663825 w 2663825"/>
              <a:gd name="connsiteY0" fmla="*/ 0 h 182011"/>
              <a:gd name="connsiteX1" fmla="*/ 2663825 w 2663825"/>
              <a:gd name="connsiteY1" fmla="*/ 182011 h 182011"/>
              <a:gd name="connsiteX2" fmla="*/ 0 w 2663825"/>
              <a:gd name="connsiteY2" fmla="*/ 182011 h 182011"/>
              <a:gd name="connsiteX3" fmla="*/ 0 w 2663825"/>
              <a:gd name="connsiteY3" fmla="*/ 0 h 182011"/>
            </a:gdLst>
            <a:ahLst/>
            <a:cxnLst>
              <a:cxn ang="0">
                <a:pos x="connsiteX0" y="connsiteY0"/>
              </a:cxn>
              <a:cxn ang="0">
                <a:pos x="connsiteX1" y="connsiteY1"/>
              </a:cxn>
              <a:cxn ang="0">
                <a:pos x="connsiteX2" y="connsiteY2"/>
              </a:cxn>
              <a:cxn ang="0">
                <a:pos x="connsiteX3" y="connsiteY3"/>
              </a:cxn>
            </a:cxnLst>
            <a:rect l="l" t="t" r="r" b="b"/>
            <a:pathLst>
              <a:path w="2663825" h="182011">
                <a:moveTo>
                  <a:pt x="2663825" y="0"/>
                </a:moveTo>
                <a:lnTo>
                  <a:pt x="2663825" y="182011"/>
                </a:lnTo>
                <a:lnTo>
                  <a:pt x="0" y="182011"/>
                </a:lnTo>
                <a:lnTo>
                  <a:pt x="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ctr">
              <a:lnSpc>
                <a:spcPct val="113000"/>
              </a:lnSpc>
              <a:buFont typeface="Wingdings" panose="05000000000000000000" pitchFamily="2" charset="2"/>
              <a:buChar char="§"/>
            </a:pPr>
            <a:endParaRPr lang="de-DE" dirty="0"/>
          </a:p>
        </p:txBody>
      </p:sp>
      <p:sp>
        <p:nvSpPr>
          <p:cNvPr id="71" name="Textfeld 70">
            <a:extLst>
              <a:ext uri="{FF2B5EF4-FFF2-40B4-BE49-F238E27FC236}">
                <a16:creationId xmlns:a16="http://schemas.microsoft.com/office/drawing/2014/main" id="{4CD9FB1A-F511-4D39-8E90-10C61BB14102}"/>
              </a:ext>
            </a:extLst>
          </p:cNvPr>
          <p:cNvSpPr txBox="1"/>
          <p:nvPr/>
        </p:nvSpPr>
        <p:spPr>
          <a:xfrm>
            <a:off x="2358588" y="5071176"/>
            <a:ext cx="2173673" cy="229999"/>
          </a:xfrm>
          <a:prstGeom prst="rect">
            <a:avLst/>
          </a:prstGeom>
          <a:noFill/>
        </p:spPr>
        <p:txBody>
          <a:bodyPr wrap="none" lIns="0" tIns="0" rIns="0" bIns="0" rtlCol="0" anchor="ctr">
            <a:spAutoFit/>
          </a:bodyPr>
          <a:lstStyle/>
          <a:p>
            <a:pPr algn="ctr">
              <a:lnSpc>
                <a:spcPct val="113000"/>
              </a:lnSpc>
            </a:pPr>
            <a:r>
              <a:rPr lang="de-DE" sz="1400" dirty="0"/>
              <a:t>Weiter zu benutzende Farben</a:t>
            </a:r>
          </a:p>
        </p:txBody>
      </p:sp>
    </p:spTree>
    <p:extLst>
      <p:ext uri="{BB962C8B-B14F-4D97-AF65-F5344CB8AC3E}">
        <p14:creationId xmlns:p14="http://schemas.microsoft.com/office/powerpoint/2010/main" val="316794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1E6F1D36-AAC6-42ED-9333-67B890E7C38B}"/>
              </a:ext>
            </a:extLst>
          </p:cNvPr>
          <p:cNvGraphicFramePr>
            <a:graphicFrameLocks noChangeAspect="1"/>
          </p:cNvGraphicFramePr>
          <p:nvPr>
            <p:custDataLst>
              <p:tags r:id="rId2"/>
            </p:custDataLst>
            <p:extLst>
              <p:ext uri="{D42A27DB-BD31-4B8C-83A1-F6EECF244321}">
                <p14:modId xmlns:p14="http://schemas.microsoft.com/office/powerpoint/2010/main" val="88534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1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0EB02393-A3AA-49D5-8C4A-2A4383FEF2D1}"/>
              </a:ext>
            </a:extLst>
          </p:cNvPr>
          <p:cNvSpPr/>
          <p:nvPr>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113000"/>
              </a:lnSpc>
            </a:pP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AE8A1BD7-210C-4AD3-BCA2-FD2FCAEB28EB}"/>
              </a:ext>
            </a:extLst>
          </p:cNvPr>
          <p:cNvSpPr>
            <a:spLocks noGrp="1"/>
          </p:cNvSpPr>
          <p:nvPr>
            <p:ph type="title"/>
          </p:nvPr>
        </p:nvSpPr>
        <p:spPr bwMode="gray"/>
        <p:txBody>
          <a:bodyPr/>
          <a:lstStyle/>
          <a:p>
            <a:r>
              <a:rPr lang="de-DE" dirty="0"/>
              <a:t>Wechsel zwischen den Textebenen</a:t>
            </a:r>
          </a:p>
        </p:txBody>
      </p:sp>
      <p:sp>
        <p:nvSpPr>
          <p:cNvPr id="3" name="Fußzeilenplatzhalter 2">
            <a:extLst>
              <a:ext uri="{FF2B5EF4-FFF2-40B4-BE49-F238E27FC236}">
                <a16:creationId xmlns:a16="http://schemas.microsoft.com/office/drawing/2014/main" id="{0ABC5DC9-1A48-4AB9-9685-88A913F9B30F}"/>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6244232E-1437-46AE-AA9A-7A036B7E1D7A}"/>
              </a:ext>
            </a:extLst>
          </p:cNvPr>
          <p:cNvSpPr>
            <a:spLocks noGrp="1"/>
          </p:cNvSpPr>
          <p:nvPr>
            <p:ph type="sldNum" sz="quarter" idx="11"/>
          </p:nvPr>
        </p:nvSpPr>
        <p:spPr bwMode="gray"/>
        <p:txBody>
          <a:bodyPr/>
          <a:lstStyle/>
          <a:p>
            <a:fld id="{1925EFE5-409A-4263-AA86-E37B8055B6A0}" type="slidenum">
              <a:rPr lang="de-DE" smtClean="0"/>
              <a:pPr/>
              <a:t>4</a:t>
            </a:fld>
            <a:endParaRPr lang="de-DE" dirty="0"/>
          </a:p>
        </p:txBody>
      </p:sp>
      <p:sp>
        <p:nvSpPr>
          <p:cNvPr id="9" name="Textplatzhalter 8">
            <a:extLst>
              <a:ext uri="{FF2B5EF4-FFF2-40B4-BE49-F238E27FC236}">
                <a16:creationId xmlns:a16="http://schemas.microsoft.com/office/drawing/2014/main" id="{14C1884A-60D8-4BCC-9F42-A795DA1E209D}"/>
              </a:ext>
            </a:extLst>
          </p:cNvPr>
          <p:cNvSpPr>
            <a:spLocks noGrp="1"/>
          </p:cNvSpPr>
          <p:nvPr>
            <p:ph type="body" sz="quarter" idx="13"/>
          </p:nvPr>
        </p:nvSpPr>
        <p:spPr bwMode="gray"/>
        <p:txBody>
          <a:bodyPr/>
          <a:lstStyle/>
          <a:p>
            <a:r>
              <a:rPr lang="de-DE" dirty="0"/>
              <a:t>Erste Textebene: Subheadline</a:t>
            </a:r>
          </a:p>
          <a:p>
            <a:pPr lvl="1"/>
            <a:r>
              <a:rPr lang="de-DE" dirty="0"/>
              <a:t>Zweite Textebene: Einleitungstext</a:t>
            </a:r>
          </a:p>
          <a:p>
            <a:pPr lvl="2"/>
            <a:r>
              <a:rPr lang="de-DE" dirty="0"/>
              <a:t>Dritte Textebene: Erste Aufzählungsebene</a:t>
            </a:r>
          </a:p>
          <a:p>
            <a:pPr lvl="3"/>
            <a:r>
              <a:rPr lang="de-DE" dirty="0"/>
              <a:t>Vierte Textebene: Zweite Aufzählungsebene</a:t>
            </a:r>
          </a:p>
          <a:p>
            <a:pPr lvl="4"/>
            <a:r>
              <a:rPr lang="de-DE" dirty="0"/>
              <a:t>Fünfte Textebene: Dritte Aufzählungsebene</a:t>
            </a:r>
          </a:p>
          <a:p>
            <a:pPr lvl="2"/>
            <a:endParaRPr lang="de-DE" dirty="0"/>
          </a:p>
          <a:p>
            <a:pPr lvl="1"/>
            <a:r>
              <a:rPr lang="de-DE" dirty="0"/>
              <a:t>Texthervorhebungen werden </a:t>
            </a:r>
            <a:r>
              <a:rPr lang="de-DE" b="1" dirty="0"/>
              <a:t>durch fetten Text dargestellt</a:t>
            </a:r>
            <a:r>
              <a:rPr lang="de-DE" dirty="0"/>
              <a:t>.</a:t>
            </a:r>
          </a:p>
        </p:txBody>
      </p:sp>
      <p:sp>
        <p:nvSpPr>
          <p:cNvPr id="10" name="Rechteck 9">
            <a:extLst>
              <a:ext uri="{FF2B5EF4-FFF2-40B4-BE49-F238E27FC236}">
                <a16:creationId xmlns:a16="http://schemas.microsoft.com/office/drawing/2014/main" id="{062C4928-E3EE-426F-A3BC-38EA8D7A4C89}"/>
              </a:ext>
            </a:extLst>
          </p:cNvPr>
          <p:cNvSpPr/>
          <p:nvPr/>
        </p:nvSpPr>
        <p:spPr bwMode="gray">
          <a:xfrm>
            <a:off x="695400" y="4365104"/>
            <a:ext cx="5184700" cy="1651734"/>
          </a:xfrm>
          <a:prstGeom prst="rect">
            <a:avLst/>
          </a:prstGeom>
          <a:solidFill>
            <a:schemeClr val="bg1"/>
          </a:solidFill>
          <a:ln w="6350">
            <a:solidFill>
              <a:srgbClr val="9A9A9A"/>
            </a:solidFill>
          </a:ln>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lstStyle/>
          <a:p>
            <a:pPr marL="0" lvl="1" fontAlgn="base">
              <a:spcBef>
                <a:spcPts val="800"/>
              </a:spcBef>
              <a:buClr>
                <a:schemeClr val="accent2"/>
              </a:buClr>
              <a:buSzPct val="120000"/>
            </a:pPr>
            <a:r>
              <a:rPr lang="de-DE" b="1" dirty="0">
                <a:solidFill>
                  <a:schemeClr val="tx1"/>
                </a:solidFill>
              </a:rPr>
              <a:t>Erläuterung</a:t>
            </a:r>
          </a:p>
          <a:p>
            <a:pPr marL="0" lvl="1" fontAlgn="base">
              <a:spcBef>
                <a:spcPts val="400"/>
              </a:spcBef>
              <a:buClr>
                <a:schemeClr val="accent2"/>
              </a:buClr>
              <a:buSzPct val="120000"/>
            </a:pPr>
            <a:r>
              <a:rPr lang="de-DE" sz="1600" dirty="0">
                <a:solidFill>
                  <a:schemeClr val="tx1"/>
                </a:solidFill>
              </a:rPr>
              <a:t>Um zwischen den Ebenen sauber hin und her springen zu können, sollten Sie unbedingt mit den Befehlen „Listenebene verringern“ und „Listenebene erhöhen“ arbeiten. Bitte die betreffende Zeile markieren und die rot umrahmten Schaltflächen (s. rechte Abbildung) nutzen.</a:t>
            </a:r>
          </a:p>
        </p:txBody>
      </p:sp>
      <p:grpSp>
        <p:nvGrpSpPr>
          <p:cNvPr id="11" name="Gruppieren 14">
            <a:extLst>
              <a:ext uri="{FF2B5EF4-FFF2-40B4-BE49-F238E27FC236}">
                <a16:creationId xmlns:a16="http://schemas.microsoft.com/office/drawing/2014/main" id="{D726D671-E16D-42DF-BCE8-0D6473B93929}"/>
              </a:ext>
            </a:extLst>
          </p:cNvPr>
          <p:cNvGrpSpPr>
            <a:grpSpLocks noChangeAspect="1"/>
          </p:cNvGrpSpPr>
          <p:nvPr/>
        </p:nvGrpSpPr>
        <p:grpSpPr bwMode="gray">
          <a:xfrm>
            <a:off x="6383339" y="4365104"/>
            <a:ext cx="4105274" cy="1042059"/>
            <a:chOff x="4643438" y="3039802"/>
            <a:chExt cx="4028005" cy="1022399"/>
          </a:xfrm>
        </p:grpSpPr>
        <p:pic>
          <p:nvPicPr>
            <p:cNvPr id="12" name="Grafik 15">
              <a:extLst>
                <a:ext uri="{FF2B5EF4-FFF2-40B4-BE49-F238E27FC236}">
                  <a16:creationId xmlns:a16="http://schemas.microsoft.com/office/drawing/2014/main" id="{2DAE4BF4-FBA2-4401-BD5D-45A9FDC45E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gray">
            <a:xfrm>
              <a:off x="4643438" y="3039802"/>
              <a:ext cx="4028005" cy="102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0EA6FF3D-388F-4A96-908D-F34A3C4C6F81}"/>
                </a:ext>
              </a:extLst>
            </p:cNvPr>
            <p:cNvSpPr/>
            <p:nvPr/>
          </p:nvSpPr>
          <p:spPr bwMode="gray">
            <a:xfrm>
              <a:off x="5519158" y="3084590"/>
              <a:ext cx="749074" cy="3629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spcBef>
                  <a:spcPts val="800"/>
                </a:spcBef>
                <a:buClr>
                  <a:schemeClr val="accent1"/>
                </a:buClr>
                <a:buSzPct val="120000"/>
                <a:buFont typeface="Arial" pitchFamily="34" charset="0"/>
                <a:buChar char="&gt;"/>
                <a:defRPr/>
              </a:pPr>
              <a:endParaRPr lang="de-DE" dirty="0">
                <a:solidFill>
                  <a:schemeClr val="tx1"/>
                </a:solidFill>
              </a:endParaRPr>
            </a:p>
          </p:txBody>
        </p:sp>
      </p:grpSp>
    </p:spTree>
    <p:extLst>
      <p:ext uri="{BB962C8B-B14F-4D97-AF65-F5344CB8AC3E}">
        <p14:creationId xmlns:p14="http://schemas.microsoft.com/office/powerpoint/2010/main" val="2054953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F352CB46-E537-4D38-99C7-4B29800F2F6A}"/>
              </a:ext>
            </a:extLst>
          </p:cNvPr>
          <p:cNvGraphicFramePr>
            <a:graphicFrameLocks noChangeAspect="1"/>
          </p:cNvGraphicFramePr>
          <p:nvPr>
            <p:custDataLst>
              <p:tags r:id="rId2"/>
            </p:custDataLst>
            <p:extLst>
              <p:ext uri="{D42A27DB-BD31-4B8C-83A1-F6EECF244321}">
                <p14:modId xmlns:p14="http://schemas.microsoft.com/office/powerpoint/2010/main" val="2318114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3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57E08037-6074-49A1-B4A2-CD4F7AB80B49}"/>
              </a:ext>
            </a:extLst>
          </p:cNvPr>
          <p:cNvSpPr/>
          <p:nvPr>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113000"/>
              </a:lnSpc>
            </a:pPr>
            <a:endParaRPr lang="de-DE" sz="2800" b="1"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1A45AE11-8672-40B1-8069-67E987353371}"/>
              </a:ext>
            </a:extLst>
          </p:cNvPr>
          <p:cNvSpPr>
            <a:spLocks noGrp="1"/>
          </p:cNvSpPr>
          <p:nvPr>
            <p:ph type="title"/>
          </p:nvPr>
        </p:nvSpPr>
        <p:spPr bwMode="gray"/>
        <p:txBody>
          <a:bodyPr/>
          <a:lstStyle/>
          <a:p>
            <a:r>
              <a:rPr lang="de-DE" dirty="0"/>
              <a:t>Anleitung für die Fußzeile</a:t>
            </a:r>
          </a:p>
        </p:txBody>
      </p:sp>
      <p:sp>
        <p:nvSpPr>
          <p:cNvPr id="3" name="Fußzeilenplatzhalter 2">
            <a:extLst>
              <a:ext uri="{FF2B5EF4-FFF2-40B4-BE49-F238E27FC236}">
                <a16:creationId xmlns:a16="http://schemas.microsoft.com/office/drawing/2014/main" id="{31C19377-B0F7-4097-AB33-21F90E680056}"/>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DD92E41B-3122-4783-8E89-8078C1257063}"/>
              </a:ext>
            </a:extLst>
          </p:cNvPr>
          <p:cNvSpPr>
            <a:spLocks noGrp="1"/>
          </p:cNvSpPr>
          <p:nvPr>
            <p:ph type="sldNum" sz="quarter" idx="11"/>
          </p:nvPr>
        </p:nvSpPr>
        <p:spPr bwMode="gray"/>
        <p:txBody>
          <a:bodyPr/>
          <a:lstStyle/>
          <a:p>
            <a:fld id="{1925EFE5-409A-4263-AA86-E37B8055B6A0}" type="slidenum">
              <a:rPr lang="de-DE" smtClean="0"/>
              <a:pPr/>
              <a:t>5</a:t>
            </a:fld>
            <a:endParaRPr lang="de-DE" dirty="0"/>
          </a:p>
        </p:txBody>
      </p:sp>
      <p:sp>
        <p:nvSpPr>
          <p:cNvPr id="8" name="Rechteck 7">
            <a:extLst>
              <a:ext uri="{FF2B5EF4-FFF2-40B4-BE49-F238E27FC236}">
                <a16:creationId xmlns:a16="http://schemas.microsoft.com/office/drawing/2014/main" id="{7B778818-291D-489A-ABAA-70531DCF5615}"/>
              </a:ext>
            </a:extLst>
          </p:cNvPr>
          <p:cNvSpPr/>
          <p:nvPr/>
        </p:nvSpPr>
        <p:spPr bwMode="gray">
          <a:xfrm>
            <a:off x="695400" y="1844824"/>
            <a:ext cx="4608438" cy="3426579"/>
          </a:xfrm>
          <a:prstGeom prst="rect">
            <a:avLst/>
          </a:prstGeom>
          <a:solidFill>
            <a:schemeClr val="bg1"/>
          </a:solidFill>
          <a:ln w="6350">
            <a:solidFill>
              <a:srgbClr val="9A9A9A"/>
            </a:solidFill>
          </a:ln>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lstStyle/>
          <a:p>
            <a:pPr marL="0" lvl="1" fontAlgn="base">
              <a:spcBef>
                <a:spcPts val="800"/>
              </a:spcBef>
              <a:buClr>
                <a:schemeClr val="accent2"/>
              </a:buClr>
              <a:buSzPct val="120000"/>
            </a:pPr>
            <a:r>
              <a:rPr lang="de-DE" b="1" dirty="0">
                <a:solidFill>
                  <a:schemeClr val="tx1"/>
                </a:solidFill>
              </a:rPr>
              <a:t>Anpassung der Fußzeile</a:t>
            </a:r>
          </a:p>
          <a:p>
            <a:pPr marL="0" lvl="1" fontAlgn="base">
              <a:spcBef>
                <a:spcPts val="400"/>
              </a:spcBef>
              <a:buClr>
                <a:schemeClr val="accent2"/>
              </a:buClr>
              <a:buSzPct val="120000"/>
            </a:pPr>
            <a:r>
              <a:rPr lang="de-DE" sz="1600" dirty="0">
                <a:solidFill>
                  <a:schemeClr val="tx1"/>
                </a:solidFill>
              </a:rPr>
              <a:t>Gehen Sie auf den Reiter „Einfügen“ und wählen Sie die „Kopf- und Fußzeile“ aus. Dieses Menü erlaubt Ihnen jegliche Anpassungen vorzunehmen. Bitte fügen Sie alle nötigen Änderungen hier ein.</a:t>
            </a:r>
          </a:p>
          <a:p>
            <a:pPr marL="0" lvl="1" fontAlgn="base">
              <a:spcBef>
                <a:spcPts val="400"/>
              </a:spcBef>
              <a:buClr>
                <a:schemeClr val="accent2"/>
              </a:buClr>
              <a:buSzPct val="120000"/>
            </a:pPr>
            <a:r>
              <a:rPr lang="de-DE" sz="1600" dirty="0">
                <a:solidFill>
                  <a:schemeClr val="tx1"/>
                </a:solidFill>
              </a:rPr>
              <a:t>Wenn es Unregelmäßigkeiten mit der Darstellung </a:t>
            </a:r>
            <a:br>
              <a:rPr lang="de-DE" sz="1600" dirty="0">
                <a:solidFill>
                  <a:schemeClr val="tx1"/>
                </a:solidFill>
              </a:rPr>
            </a:br>
            <a:r>
              <a:rPr lang="de-DE" sz="1600" dirty="0">
                <a:solidFill>
                  <a:schemeClr val="tx1"/>
                </a:solidFill>
              </a:rPr>
              <a:t>der Fußzeile geben sollte, deaktivieren Sie bitte die Kästchen für „Datum und Uhrzeit“ „Foliennummer“ und „Fußzeile“ und bestätigen Sie mit „Für alle übernehmen“. Im Anschluss wieder in dieses Menü gehen und diese Felder wieder aktivieren und bestätigen. Dann sollten alle Unregelmäßigkeiten bereinigt sein.</a:t>
            </a:r>
          </a:p>
        </p:txBody>
      </p:sp>
      <p:grpSp>
        <p:nvGrpSpPr>
          <p:cNvPr id="15" name="Gruppieren 14">
            <a:extLst>
              <a:ext uri="{FF2B5EF4-FFF2-40B4-BE49-F238E27FC236}">
                <a16:creationId xmlns:a16="http://schemas.microsoft.com/office/drawing/2014/main" id="{45FE6EE3-86AA-4915-9962-D2F4FE15BE7D}"/>
              </a:ext>
            </a:extLst>
          </p:cNvPr>
          <p:cNvGrpSpPr/>
          <p:nvPr/>
        </p:nvGrpSpPr>
        <p:grpSpPr bwMode="gray">
          <a:xfrm>
            <a:off x="5879976" y="1844825"/>
            <a:ext cx="4608024" cy="2942385"/>
            <a:chOff x="6384600" y="1844825"/>
            <a:chExt cx="4980710" cy="3180358"/>
          </a:xfrm>
        </p:grpSpPr>
        <p:pic>
          <p:nvPicPr>
            <p:cNvPr id="14" name="Grafik 13">
              <a:extLst>
                <a:ext uri="{FF2B5EF4-FFF2-40B4-BE49-F238E27FC236}">
                  <a16:creationId xmlns:a16="http://schemas.microsoft.com/office/drawing/2014/main" id="{AA8977BA-0900-4C1C-BB07-71FF8576CDB1}"/>
                </a:ext>
              </a:extLst>
            </p:cNvPr>
            <p:cNvPicPr>
              <a:picLocks noChangeAspect="1"/>
            </p:cNvPicPr>
            <p:nvPr/>
          </p:nvPicPr>
          <p:blipFill>
            <a:blip r:embed="rId7"/>
            <a:stretch>
              <a:fillRect/>
            </a:stretch>
          </p:blipFill>
          <p:spPr bwMode="gray">
            <a:xfrm>
              <a:off x="6384600" y="1844825"/>
              <a:ext cx="4980710" cy="3180358"/>
            </a:xfrm>
            <a:prstGeom prst="rect">
              <a:avLst/>
            </a:prstGeom>
          </p:spPr>
        </p:pic>
        <p:grpSp>
          <p:nvGrpSpPr>
            <p:cNvPr id="9" name="Gruppieren 8">
              <a:extLst>
                <a:ext uri="{FF2B5EF4-FFF2-40B4-BE49-F238E27FC236}">
                  <a16:creationId xmlns:a16="http://schemas.microsoft.com/office/drawing/2014/main" id="{C29CA5A8-599D-4CFB-BD8C-7920908B3D24}"/>
                </a:ext>
              </a:extLst>
            </p:cNvPr>
            <p:cNvGrpSpPr/>
            <p:nvPr/>
          </p:nvGrpSpPr>
          <p:grpSpPr bwMode="gray">
            <a:xfrm>
              <a:off x="6616092" y="3724227"/>
              <a:ext cx="3628557" cy="503252"/>
              <a:chOff x="6486471" y="3662540"/>
              <a:chExt cx="3856092" cy="534809"/>
            </a:xfrm>
          </p:grpSpPr>
          <p:sp>
            <p:nvSpPr>
              <p:cNvPr id="11" name="Rechteck 10">
                <a:extLst>
                  <a:ext uri="{FF2B5EF4-FFF2-40B4-BE49-F238E27FC236}">
                    <a16:creationId xmlns:a16="http://schemas.microsoft.com/office/drawing/2014/main" id="{486BA087-8B3A-47FB-AE07-7A2A4BA485B3}"/>
                  </a:ext>
                </a:extLst>
              </p:cNvPr>
              <p:cNvSpPr/>
              <p:nvPr/>
            </p:nvSpPr>
            <p:spPr bwMode="gray">
              <a:xfrm>
                <a:off x="6486471" y="3662540"/>
                <a:ext cx="857304" cy="143766"/>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70000" indent="-270000" algn="ctr">
                  <a:spcBef>
                    <a:spcPts val="400"/>
                  </a:spcBef>
                  <a:buClr>
                    <a:schemeClr val="bg1"/>
                  </a:buClr>
                  <a:buFont typeface="Wingdings" panose="05000000000000000000" pitchFamily="2" charset="2"/>
                  <a:buChar char="§"/>
                </a:pPr>
                <a:endParaRPr lang="de-DE" sz="1600" dirty="0" err="1"/>
              </a:p>
            </p:txBody>
          </p:sp>
          <p:sp>
            <p:nvSpPr>
              <p:cNvPr id="12" name="Rechteck 11">
                <a:extLst>
                  <a:ext uri="{FF2B5EF4-FFF2-40B4-BE49-F238E27FC236}">
                    <a16:creationId xmlns:a16="http://schemas.microsoft.com/office/drawing/2014/main" id="{1F477652-39FA-47CD-88E3-53F3899B4422}"/>
                  </a:ext>
                </a:extLst>
              </p:cNvPr>
              <p:cNvSpPr/>
              <p:nvPr/>
            </p:nvSpPr>
            <p:spPr bwMode="gray">
              <a:xfrm>
                <a:off x="6486471" y="3837248"/>
                <a:ext cx="3856092" cy="36010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70000" indent="-270000" algn="ctr">
                  <a:spcBef>
                    <a:spcPts val="400"/>
                  </a:spcBef>
                  <a:buClr>
                    <a:schemeClr val="bg1"/>
                  </a:buClr>
                  <a:buFont typeface="Wingdings" panose="05000000000000000000" pitchFamily="2" charset="2"/>
                  <a:buChar char="§"/>
                </a:pPr>
                <a:endParaRPr lang="de-DE" sz="1600" dirty="0" err="1"/>
              </a:p>
            </p:txBody>
          </p:sp>
        </p:grpSp>
      </p:grpSp>
    </p:spTree>
    <p:extLst>
      <p:ext uri="{BB962C8B-B14F-4D97-AF65-F5344CB8AC3E}">
        <p14:creationId xmlns:p14="http://schemas.microsoft.com/office/powerpoint/2010/main" val="87206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F52175B0-76E1-4AB1-B662-8E8917D755F4}"/>
              </a:ext>
            </a:extLst>
          </p:cNvPr>
          <p:cNvGraphicFramePr>
            <a:graphicFrameLocks noChangeAspect="1"/>
          </p:cNvGraphicFramePr>
          <p:nvPr>
            <p:custDataLst>
              <p:tags r:id="rId2"/>
            </p:custDataLst>
            <p:extLst>
              <p:ext uri="{D42A27DB-BD31-4B8C-83A1-F6EECF244321}">
                <p14:modId xmlns:p14="http://schemas.microsoft.com/office/powerpoint/2010/main" val="3003076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6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Rechteck 15" hidden="1">
            <a:extLst>
              <a:ext uri="{FF2B5EF4-FFF2-40B4-BE49-F238E27FC236}">
                <a16:creationId xmlns:a16="http://schemas.microsoft.com/office/drawing/2014/main" id="{DABF428A-413C-4C1E-9152-2E673B52441F}"/>
              </a:ext>
            </a:extLst>
          </p:cNvPr>
          <p:cNvSpPr/>
          <p:nvPr>
            <p:custDataLst>
              <p:tags r:id="rId3"/>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nSpc>
                <a:spcPct val="113000"/>
              </a:lnSpc>
            </a:pPr>
            <a:endParaRPr lang="de-DE" sz="2800" b="1" dirty="0">
              <a:latin typeface="Calibri" panose="020F0502020204030204" pitchFamily="34" charset="0"/>
              <a:ea typeface="+mj-ea"/>
              <a:cs typeface="+mj-cs"/>
              <a:sym typeface="Calibri" panose="020F0502020204030204" pitchFamily="34" charset="0"/>
            </a:endParaRPr>
          </a:p>
        </p:txBody>
      </p:sp>
      <p:sp>
        <p:nvSpPr>
          <p:cNvPr id="12" name="Titel 11">
            <a:extLst>
              <a:ext uri="{FF2B5EF4-FFF2-40B4-BE49-F238E27FC236}">
                <a16:creationId xmlns:a16="http://schemas.microsoft.com/office/drawing/2014/main" id="{A4A8107A-B740-42F9-BC4B-9C29554C2D15}"/>
              </a:ext>
            </a:extLst>
          </p:cNvPr>
          <p:cNvSpPr>
            <a:spLocks noGrp="1"/>
          </p:cNvSpPr>
          <p:nvPr>
            <p:ph type="title"/>
          </p:nvPr>
        </p:nvSpPr>
        <p:spPr bwMode="gray"/>
        <p:txBody>
          <a:bodyPr/>
          <a:lstStyle/>
          <a:p>
            <a:r>
              <a:rPr lang="de-DE" dirty="0"/>
              <a:t>Platzhalter Bild einfügen</a:t>
            </a:r>
          </a:p>
        </p:txBody>
      </p:sp>
      <p:sp>
        <p:nvSpPr>
          <p:cNvPr id="3" name="Fußzeilenplatzhalter 2">
            <a:extLst>
              <a:ext uri="{FF2B5EF4-FFF2-40B4-BE49-F238E27FC236}">
                <a16:creationId xmlns:a16="http://schemas.microsoft.com/office/drawing/2014/main" id="{2683DA7C-A63B-4B0B-92B1-B23AA40BE83E}"/>
              </a:ext>
            </a:extLst>
          </p:cNvPr>
          <p:cNvSpPr>
            <a:spLocks noGrp="1"/>
          </p:cNvSpPr>
          <p:nvPr>
            <p:ph type="ftr" sz="quarter" idx="10"/>
          </p:nvPr>
        </p:nvSpPr>
        <p:spPr bwMode="gray"/>
        <p:txBody>
          <a:bodyPr/>
          <a:lstStyle/>
          <a:p>
            <a:r>
              <a:rPr lang="de-DE" dirty="0"/>
              <a:t>| Kolping Gesellschaft Blindtext | XX. Monat 20XX | Maximilian Mustermann, Funktion</a:t>
            </a:r>
          </a:p>
        </p:txBody>
      </p:sp>
      <p:sp>
        <p:nvSpPr>
          <p:cNvPr id="4" name="Foliennummernplatzhalter 3">
            <a:extLst>
              <a:ext uri="{FF2B5EF4-FFF2-40B4-BE49-F238E27FC236}">
                <a16:creationId xmlns:a16="http://schemas.microsoft.com/office/drawing/2014/main" id="{1B81266D-659D-4749-9EF2-4A57C802A5EE}"/>
              </a:ext>
            </a:extLst>
          </p:cNvPr>
          <p:cNvSpPr>
            <a:spLocks noGrp="1"/>
          </p:cNvSpPr>
          <p:nvPr>
            <p:ph type="sldNum" sz="quarter" idx="11"/>
          </p:nvPr>
        </p:nvSpPr>
        <p:spPr bwMode="gray"/>
        <p:txBody>
          <a:bodyPr/>
          <a:lstStyle/>
          <a:p>
            <a:fld id="{1925EFE5-409A-4263-AA86-E37B8055B6A0}" type="slidenum">
              <a:rPr lang="de-DE" smtClean="0"/>
              <a:pPr/>
              <a:t>6</a:t>
            </a:fld>
            <a:endParaRPr lang="de-DE" dirty="0"/>
          </a:p>
        </p:txBody>
      </p:sp>
      <p:sp>
        <p:nvSpPr>
          <p:cNvPr id="14" name="Textplatzhalter 13">
            <a:extLst>
              <a:ext uri="{FF2B5EF4-FFF2-40B4-BE49-F238E27FC236}">
                <a16:creationId xmlns:a16="http://schemas.microsoft.com/office/drawing/2014/main" id="{AA6633E7-5696-426A-A1EE-566819B8C905}"/>
              </a:ext>
            </a:extLst>
          </p:cNvPr>
          <p:cNvSpPr>
            <a:spLocks noGrp="1"/>
          </p:cNvSpPr>
          <p:nvPr>
            <p:ph type="body" sz="quarter" idx="13"/>
          </p:nvPr>
        </p:nvSpPr>
        <p:spPr bwMode="gray"/>
        <p:txBody>
          <a:bodyPr/>
          <a:lstStyle/>
          <a:p>
            <a:pPr lvl="1"/>
            <a:r>
              <a:rPr lang="de-DE" sz="1400" dirty="0"/>
              <a:t>Bilder, die über Bildplatzhalter des Layouts eingefügt werden, füllen das Format voll aus und werden abgeschnitten, wenn das Seiten-verhältnis ein anderes ist. Damit das Bild in vollem Umfang zu </a:t>
            </a:r>
            <a:br>
              <a:rPr lang="de-DE" sz="1400" dirty="0"/>
            </a:br>
            <a:r>
              <a:rPr lang="de-DE" sz="1400" dirty="0"/>
              <a:t>sehen ist, gehen Sie bitte wie folgt vor:</a:t>
            </a:r>
          </a:p>
          <a:p>
            <a:pPr marL="323850" lvl="1"/>
            <a:r>
              <a:rPr lang="de-DE" sz="1400" dirty="0"/>
              <a:t>Klicken Sie auf das Bild, um es zu markieren (ggf. Doppel-Klick)</a:t>
            </a:r>
          </a:p>
          <a:p>
            <a:pPr marL="323850" lvl="1"/>
            <a:r>
              <a:rPr lang="de-DE" sz="1400" dirty="0"/>
              <a:t>Gehen Sie oben im Menü auf „Bildtools/Format“, und klicken Sie auf den Pfeil beim </a:t>
            </a:r>
            <a:br>
              <a:rPr lang="de-DE" sz="1400" dirty="0"/>
            </a:br>
            <a:r>
              <a:rPr lang="de-DE" sz="1400" dirty="0"/>
              <a:t>Symbol „Zuschneiden“</a:t>
            </a:r>
          </a:p>
          <a:p>
            <a:pPr marL="323850" lvl="1"/>
            <a:r>
              <a:rPr lang="de-DE" sz="1400" dirty="0"/>
              <a:t>Wählen Sie „Einpassen“ aus</a:t>
            </a:r>
            <a:br>
              <a:rPr lang="de-DE" sz="1400" dirty="0"/>
            </a:br>
            <a:endParaRPr lang="de-DE" sz="1400" dirty="0"/>
          </a:p>
          <a:p>
            <a:pPr marL="323850" lvl="1"/>
            <a:endParaRPr lang="de-DE" sz="1400" dirty="0"/>
          </a:p>
          <a:p>
            <a:pPr marL="323850" lvl="1"/>
            <a:br>
              <a:rPr lang="de-DE" sz="1400" dirty="0"/>
            </a:br>
            <a:br>
              <a:rPr lang="de-DE" sz="1400" dirty="0"/>
            </a:br>
            <a:endParaRPr lang="de-DE" sz="1400" dirty="0"/>
          </a:p>
          <a:p>
            <a:pPr marL="323850" lvl="1"/>
            <a:r>
              <a:rPr lang="de-DE" sz="1400" dirty="0"/>
              <a:t>Bewegen Sie das Bild, in dem Sie die Maustaste gedrückt halten, bis das Bild platziert ist. </a:t>
            </a:r>
            <a:br>
              <a:rPr lang="de-DE" sz="1400" dirty="0"/>
            </a:br>
            <a:r>
              <a:rPr lang="de-DE" sz="1400" dirty="0"/>
              <a:t>Sollte das Bild kleiner als der Bildplatzhalter sein, müssen Sie noch den Fülleffekt auf </a:t>
            </a:r>
            <a:br>
              <a:rPr lang="de-DE" sz="1400" dirty="0"/>
            </a:br>
            <a:r>
              <a:rPr lang="de-DE" sz="1400" dirty="0"/>
              <a:t>„Keine Füllung“ stellen.</a:t>
            </a:r>
          </a:p>
          <a:p>
            <a:pPr marL="323850" lvl="1"/>
            <a:r>
              <a:rPr lang="de-DE" sz="1400" dirty="0"/>
              <a:t>Klicken Sie nun außerhalb des Bildbereichs, um sich die Bildauswahl anzuschauen</a:t>
            </a:r>
          </a:p>
        </p:txBody>
      </p:sp>
      <p:sp>
        <p:nvSpPr>
          <p:cNvPr id="15" name="Bildplatzhalter 14">
            <a:extLst>
              <a:ext uri="{FF2B5EF4-FFF2-40B4-BE49-F238E27FC236}">
                <a16:creationId xmlns:a16="http://schemas.microsoft.com/office/drawing/2014/main" id="{9BCD6B48-4520-4FC3-9DDC-57056928046E}"/>
              </a:ext>
            </a:extLst>
          </p:cNvPr>
          <p:cNvSpPr>
            <a:spLocks noGrp="1"/>
          </p:cNvSpPr>
          <p:nvPr>
            <p:ph type="pic" sz="quarter" idx="14"/>
          </p:nvPr>
        </p:nvSpPr>
        <p:spPr bwMode="gray"/>
      </p:sp>
      <p:sp>
        <p:nvSpPr>
          <p:cNvPr id="17" name="Oval 97">
            <a:extLst>
              <a:ext uri="{FF2B5EF4-FFF2-40B4-BE49-F238E27FC236}">
                <a16:creationId xmlns:a16="http://schemas.microsoft.com/office/drawing/2014/main" id="{570075A9-6CD4-463E-B11E-02AB3D064C2B}"/>
              </a:ext>
            </a:extLst>
          </p:cNvPr>
          <p:cNvSpPr>
            <a:spLocks noChangeArrowheads="1"/>
          </p:cNvSpPr>
          <p:nvPr/>
        </p:nvSpPr>
        <p:spPr bwMode="gray">
          <a:xfrm>
            <a:off x="695400" y="2574481"/>
            <a:ext cx="252000" cy="252000"/>
          </a:xfrm>
          <a:prstGeom prst="rect">
            <a:avLst/>
          </a:prstGeom>
          <a:solidFill>
            <a:schemeClr val="accent1"/>
          </a:solidFill>
          <a:ln w="38100">
            <a:noFill/>
            <a:miter lim="800000"/>
            <a:headEnd/>
            <a:tailEnd/>
          </a:ln>
        </p:spPr>
        <p:txBody>
          <a:bodyPr lIns="0" tIns="0" rIns="0" bIns="0" rtlCol="0" anchor="ctr" anchorCtr="0">
            <a:noAutofit/>
          </a:bodyPr>
          <a:lstStyle/>
          <a:p>
            <a:pPr algn="ctr" defTabSz="963613" eaLnBrk="0" hangingPunct="0">
              <a:tabLst>
                <a:tab pos="1257300" algn="l"/>
              </a:tabLst>
            </a:pPr>
            <a:r>
              <a:rPr lang="de-DE" sz="1200" kern="0" cap="all" dirty="0">
                <a:solidFill>
                  <a:srgbClr val="FFFFFF"/>
                </a:solidFill>
                <a:latin typeface="+mj-lt"/>
                <a:sym typeface="Wingdings" pitchFamily="2" charset="2"/>
              </a:rPr>
              <a:t>1</a:t>
            </a:r>
          </a:p>
        </p:txBody>
      </p:sp>
      <p:sp>
        <p:nvSpPr>
          <p:cNvPr id="18" name="Oval 97">
            <a:extLst>
              <a:ext uri="{FF2B5EF4-FFF2-40B4-BE49-F238E27FC236}">
                <a16:creationId xmlns:a16="http://schemas.microsoft.com/office/drawing/2014/main" id="{886E0B4F-8F8F-4B8E-BF53-16EA30292A09}"/>
              </a:ext>
            </a:extLst>
          </p:cNvPr>
          <p:cNvSpPr>
            <a:spLocks noChangeArrowheads="1"/>
          </p:cNvSpPr>
          <p:nvPr/>
        </p:nvSpPr>
        <p:spPr bwMode="gray">
          <a:xfrm>
            <a:off x="695400" y="2878454"/>
            <a:ext cx="252000" cy="252000"/>
          </a:xfrm>
          <a:prstGeom prst="rect">
            <a:avLst/>
          </a:prstGeom>
          <a:solidFill>
            <a:schemeClr val="accent1"/>
          </a:solidFill>
          <a:ln w="38100">
            <a:noFill/>
            <a:miter lim="800000"/>
            <a:headEnd/>
            <a:tailEnd/>
          </a:ln>
        </p:spPr>
        <p:txBody>
          <a:bodyPr lIns="0" tIns="0" rIns="0" bIns="0" rtlCol="0" anchor="ctr" anchorCtr="0">
            <a:noAutofit/>
          </a:bodyPr>
          <a:lstStyle/>
          <a:p>
            <a:pPr algn="ctr" defTabSz="963613" eaLnBrk="0" hangingPunct="0">
              <a:tabLst>
                <a:tab pos="1257300" algn="l"/>
              </a:tabLst>
            </a:pPr>
            <a:r>
              <a:rPr lang="de-DE" sz="1200" kern="0" cap="all" dirty="0">
                <a:solidFill>
                  <a:srgbClr val="FFFFFF"/>
                </a:solidFill>
                <a:latin typeface="+mj-lt"/>
                <a:sym typeface="Wingdings" pitchFamily="2" charset="2"/>
              </a:rPr>
              <a:t>2</a:t>
            </a:r>
          </a:p>
        </p:txBody>
      </p:sp>
      <p:sp>
        <p:nvSpPr>
          <p:cNvPr id="19" name="Oval 97">
            <a:extLst>
              <a:ext uri="{FF2B5EF4-FFF2-40B4-BE49-F238E27FC236}">
                <a16:creationId xmlns:a16="http://schemas.microsoft.com/office/drawing/2014/main" id="{8F3837D1-31D6-4BF6-99F0-728B749F09E2}"/>
              </a:ext>
            </a:extLst>
          </p:cNvPr>
          <p:cNvSpPr>
            <a:spLocks noChangeArrowheads="1"/>
          </p:cNvSpPr>
          <p:nvPr/>
        </p:nvSpPr>
        <p:spPr bwMode="gray">
          <a:xfrm>
            <a:off x="695400" y="3397154"/>
            <a:ext cx="252000" cy="252000"/>
          </a:xfrm>
          <a:prstGeom prst="rect">
            <a:avLst/>
          </a:prstGeom>
          <a:solidFill>
            <a:schemeClr val="accent1"/>
          </a:solidFill>
          <a:ln w="38100">
            <a:noFill/>
            <a:miter lim="800000"/>
            <a:headEnd/>
            <a:tailEnd/>
          </a:ln>
        </p:spPr>
        <p:txBody>
          <a:bodyPr lIns="0" tIns="0" rIns="0" bIns="0" rtlCol="0" anchor="ctr" anchorCtr="0">
            <a:noAutofit/>
          </a:bodyPr>
          <a:lstStyle/>
          <a:p>
            <a:pPr algn="ctr" defTabSz="963613" eaLnBrk="0" hangingPunct="0">
              <a:tabLst>
                <a:tab pos="1257300" algn="l"/>
              </a:tabLst>
            </a:pPr>
            <a:r>
              <a:rPr lang="de-DE" sz="1200" kern="0" cap="all" dirty="0">
                <a:solidFill>
                  <a:srgbClr val="FFFFFF"/>
                </a:solidFill>
                <a:latin typeface="+mj-lt"/>
                <a:sym typeface="Wingdings" pitchFamily="2" charset="2"/>
              </a:rPr>
              <a:t>3</a:t>
            </a:r>
          </a:p>
        </p:txBody>
      </p:sp>
      <p:sp>
        <p:nvSpPr>
          <p:cNvPr id="20" name="Oval 97">
            <a:extLst>
              <a:ext uri="{FF2B5EF4-FFF2-40B4-BE49-F238E27FC236}">
                <a16:creationId xmlns:a16="http://schemas.microsoft.com/office/drawing/2014/main" id="{DB15B938-0DE1-4D91-8716-76FDC4A4582C}"/>
              </a:ext>
            </a:extLst>
          </p:cNvPr>
          <p:cNvSpPr>
            <a:spLocks noChangeArrowheads="1"/>
          </p:cNvSpPr>
          <p:nvPr/>
        </p:nvSpPr>
        <p:spPr bwMode="gray">
          <a:xfrm>
            <a:off x="695400" y="4975284"/>
            <a:ext cx="252000" cy="252000"/>
          </a:xfrm>
          <a:prstGeom prst="rect">
            <a:avLst/>
          </a:prstGeom>
          <a:solidFill>
            <a:schemeClr val="accent1"/>
          </a:solidFill>
          <a:ln w="38100">
            <a:noFill/>
            <a:miter lim="800000"/>
            <a:headEnd/>
            <a:tailEnd/>
          </a:ln>
        </p:spPr>
        <p:txBody>
          <a:bodyPr lIns="0" tIns="0" rIns="0" bIns="0" rtlCol="0" anchor="ctr" anchorCtr="0">
            <a:noAutofit/>
          </a:bodyPr>
          <a:lstStyle/>
          <a:p>
            <a:pPr algn="ctr" defTabSz="963613" eaLnBrk="0" hangingPunct="0">
              <a:tabLst>
                <a:tab pos="1257300" algn="l"/>
              </a:tabLst>
            </a:pPr>
            <a:r>
              <a:rPr lang="de-DE" sz="1200" kern="0" cap="all" dirty="0">
                <a:solidFill>
                  <a:srgbClr val="FFFFFF"/>
                </a:solidFill>
                <a:latin typeface="+mj-lt"/>
                <a:sym typeface="Wingdings" pitchFamily="2" charset="2"/>
              </a:rPr>
              <a:t>4</a:t>
            </a:r>
          </a:p>
        </p:txBody>
      </p:sp>
      <p:sp>
        <p:nvSpPr>
          <p:cNvPr id="21" name="Oval 97">
            <a:extLst>
              <a:ext uri="{FF2B5EF4-FFF2-40B4-BE49-F238E27FC236}">
                <a16:creationId xmlns:a16="http://schemas.microsoft.com/office/drawing/2014/main" id="{C3FA5EAD-37ED-42DB-A055-AEA23F7582D1}"/>
              </a:ext>
            </a:extLst>
          </p:cNvPr>
          <p:cNvSpPr>
            <a:spLocks noChangeArrowheads="1"/>
          </p:cNvSpPr>
          <p:nvPr/>
        </p:nvSpPr>
        <p:spPr bwMode="gray">
          <a:xfrm>
            <a:off x="695400" y="5733284"/>
            <a:ext cx="252000" cy="252000"/>
          </a:xfrm>
          <a:prstGeom prst="rect">
            <a:avLst/>
          </a:prstGeom>
          <a:solidFill>
            <a:schemeClr val="accent1"/>
          </a:solidFill>
          <a:ln w="38100">
            <a:noFill/>
            <a:miter lim="800000"/>
            <a:headEnd/>
            <a:tailEnd/>
          </a:ln>
        </p:spPr>
        <p:txBody>
          <a:bodyPr lIns="0" tIns="0" rIns="0" bIns="0" rtlCol="0" anchor="ctr" anchorCtr="0">
            <a:noAutofit/>
          </a:bodyPr>
          <a:lstStyle/>
          <a:p>
            <a:pPr algn="ctr" defTabSz="963613" eaLnBrk="0" hangingPunct="0">
              <a:tabLst>
                <a:tab pos="1257300" algn="l"/>
              </a:tabLst>
            </a:pPr>
            <a:r>
              <a:rPr lang="de-DE" sz="1200" kern="0" cap="all" dirty="0">
                <a:solidFill>
                  <a:srgbClr val="FFFFFF"/>
                </a:solidFill>
                <a:latin typeface="+mj-lt"/>
                <a:sym typeface="Wingdings" pitchFamily="2" charset="2"/>
              </a:rPr>
              <a:t>5</a:t>
            </a:r>
          </a:p>
        </p:txBody>
      </p:sp>
      <p:grpSp>
        <p:nvGrpSpPr>
          <p:cNvPr id="22" name="Gruppieren 21">
            <a:extLst>
              <a:ext uri="{FF2B5EF4-FFF2-40B4-BE49-F238E27FC236}">
                <a16:creationId xmlns:a16="http://schemas.microsoft.com/office/drawing/2014/main" id="{34246D4C-6ADA-427B-8138-61EADEB41C40}"/>
              </a:ext>
            </a:extLst>
          </p:cNvPr>
          <p:cNvGrpSpPr/>
          <p:nvPr/>
        </p:nvGrpSpPr>
        <p:grpSpPr bwMode="gray">
          <a:xfrm>
            <a:off x="978358" y="3712915"/>
            <a:ext cx="4830305" cy="1126208"/>
            <a:chOff x="626342" y="3609020"/>
            <a:chExt cx="3766271" cy="878123"/>
          </a:xfrm>
        </p:grpSpPr>
        <p:pic>
          <p:nvPicPr>
            <p:cNvPr id="23" name="Picture 2">
              <a:extLst>
                <a:ext uri="{FF2B5EF4-FFF2-40B4-BE49-F238E27FC236}">
                  <a16:creationId xmlns:a16="http://schemas.microsoft.com/office/drawing/2014/main" id="{BAF9C151-4D59-4ADB-87C3-6DC56E15EA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626342" y="3609020"/>
              <a:ext cx="3766271" cy="87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eck 23">
              <a:extLst>
                <a:ext uri="{FF2B5EF4-FFF2-40B4-BE49-F238E27FC236}">
                  <a16:creationId xmlns:a16="http://schemas.microsoft.com/office/drawing/2014/main" id="{F5DDF75E-921B-466F-8063-29AAC45550E5}"/>
                </a:ext>
              </a:extLst>
            </p:cNvPr>
            <p:cNvSpPr/>
            <p:nvPr/>
          </p:nvSpPr>
          <p:spPr bwMode="gray">
            <a:xfrm>
              <a:off x="3602831" y="3613780"/>
              <a:ext cx="288136" cy="329569"/>
            </a:xfrm>
            <a:prstGeom prst="rect">
              <a:avLst/>
            </a:prstGeom>
            <a:noFill/>
            <a:ln>
              <a:solidFill>
                <a:srgbClr val="D34F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spcBef>
                  <a:spcPts val="800"/>
                </a:spcBef>
                <a:buClr>
                  <a:schemeClr val="accent1"/>
                </a:buClr>
                <a:buSzPct val="120000"/>
                <a:buFont typeface="Arial" pitchFamily="34" charset="0"/>
                <a:buChar char="&gt;"/>
              </a:pPr>
              <a:endParaRPr lang="de-DE" dirty="0" err="1">
                <a:solidFill>
                  <a:schemeClr val="tx1"/>
                </a:solidFill>
              </a:endParaRPr>
            </a:p>
          </p:txBody>
        </p:sp>
      </p:grpSp>
    </p:spTree>
    <p:extLst>
      <p:ext uri="{BB962C8B-B14F-4D97-AF65-F5344CB8AC3E}">
        <p14:creationId xmlns:p14="http://schemas.microsoft.com/office/powerpoint/2010/main" val="64961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2"/>
            </p:custDataLst>
            <p:extLst>
              <p:ext uri="{D42A27DB-BD31-4B8C-83A1-F6EECF244321}">
                <p14:modId xmlns:p14="http://schemas.microsoft.com/office/powerpoint/2010/main" val="2153654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50"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8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911424" y="1173030"/>
            <a:ext cx="10800000" cy="1111073"/>
          </a:xfrm>
        </p:spPr>
        <p:txBody>
          <a:bodyPr/>
          <a:lstStyle/>
          <a:p>
            <a:r>
              <a:rPr lang="de-DE" dirty="0"/>
              <a:t>Platzhalter für den Präsentationstitel, </a:t>
            </a:r>
            <a:br>
              <a:rPr lang="de-DE" dirty="0"/>
            </a:br>
            <a:r>
              <a:rPr lang="de-DE" dirty="0"/>
              <a:t>maximal vierzeilig</a:t>
            </a:r>
          </a:p>
        </p:txBody>
      </p:sp>
      <p:sp>
        <p:nvSpPr>
          <p:cNvPr id="4" name="Textplatzhalter 3">
            <a:extLst>
              <a:ext uri="{FF2B5EF4-FFF2-40B4-BE49-F238E27FC236}">
                <a16:creationId xmlns:a16="http://schemas.microsoft.com/office/drawing/2014/main" id="{C14E7000-4042-483C-A04E-CA39E8721DBF}"/>
              </a:ext>
            </a:extLst>
          </p:cNvPr>
          <p:cNvSpPr>
            <a:spLocks noGrp="1"/>
          </p:cNvSpPr>
          <p:nvPr>
            <p:ph type="body" sz="quarter" idx="10"/>
          </p:nvPr>
        </p:nvSpPr>
        <p:spPr bwMode="gray"/>
        <p:txBody>
          <a:bodyPr/>
          <a:lstStyle/>
          <a:p>
            <a:r>
              <a:rPr lang="de-DE" dirty="0"/>
              <a:t>Kolpingsfamilie Beispielhausen</a:t>
            </a:r>
          </a:p>
        </p:txBody>
      </p:sp>
      <p:sp>
        <p:nvSpPr>
          <p:cNvPr id="5" name="Textplatzhalter 4">
            <a:extLst>
              <a:ext uri="{FF2B5EF4-FFF2-40B4-BE49-F238E27FC236}">
                <a16:creationId xmlns:a16="http://schemas.microsoft.com/office/drawing/2014/main" id="{8398E2D2-AA26-48F0-844B-B3913A4D217C}"/>
              </a:ext>
            </a:extLst>
          </p:cNvPr>
          <p:cNvSpPr>
            <a:spLocks noGrp="1"/>
          </p:cNvSpPr>
          <p:nvPr>
            <p:ph type="body" sz="quarter" idx="11"/>
          </p:nvPr>
        </p:nvSpPr>
        <p:spPr bwMode="gray"/>
        <p:txBody>
          <a:bodyPr/>
          <a:lstStyle/>
          <a:p>
            <a:r>
              <a:rPr lang="de-DE" dirty="0"/>
              <a:t>TT. Monat 20XX</a:t>
            </a:r>
          </a:p>
        </p:txBody>
      </p:sp>
      <p:sp>
        <p:nvSpPr>
          <p:cNvPr id="6" name="Textplatzhalter 5">
            <a:extLst>
              <a:ext uri="{FF2B5EF4-FFF2-40B4-BE49-F238E27FC236}">
                <a16:creationId xmlns:a16="http://schemas.microsoft.com/office/drawing/2014/main" id="{356630A6-A024-49D8-AC63-292ADC79E163}"/>
              </a:ext>
            </a:extLst>
          </p:cNvPr>
          <p:cNvSpPr>
            <a:spLocks noGrp="1"/>
          </p:cNvSpPr>
          <p:nvPr>
            <p:ph type="body" sz="quarter" idx="12"/>
          </p:nvPr>
        </p:nvSpPr>
        <p:spPr bwMode="gray"/>
        <p:txBody>
          <a:bodyPr/>
          <a:lstStyle/>
          <a:p>
            <a:r>
              <a:rPr lang="de-DE" dirty="0"/>
              <a:t>Name, Funktion</a:t>
            </a:r>
          </a:p>
        </p:txBody>
      </p:sp>
    </p:spTree>
    <p:extLst>
      <p:ext uri="{BB962C8B-B14F-4D97-AF65-F5344CB8AC3E}">
        <p14:creationId xmlns:p14="http://schemas.microsoft.com/office/powerpoint/2010/main" val="423309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2"/>
            </p:custDataLst>
            <p:extLst>
              <p:ext uri="{D42A27DB-BD31-4B8C-83A1-F6EECF244321}">
                <p14:modId xmlns:p14="http://schemas.microsoft.com/office/powerpoint/2010/main" val="3649170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26"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8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911424" y="1173030"/>
            <a:ext cx="10800000" cy="1111073"/>
          </a:xfrm>
        </p:spPr>
        <p:txBody>
          <a:bodyPr/>
          <a:lstStyle/>
          <a:p>
            <a:r>
              <a:rPr lang="de-DE" dirty="0"/>
              <a:t>Platzhalter für den Präsentationstitel, </a:t>
            </a:r>
            <a:br>
              <a:rPr lang="de-DE" dirty="0"/>
            </a:br>
            <a:r>
              <a:rPr lang="de-DE" dirty="0"/>
              <a:t>maximal vierzeilig</a:t>
            </a:r>
          </a:p>
        </p:txBody>
      </p:sp>
      <p:sp>
        <p:nvSpPr>
          <p:cNvPr id="4" name="Textplatzhalter 3">
            <a:extLst>
              <a:ext uri="{FF2B5EF4-FFF2-40B4-BE49-F238E27FC236}">
                <a16:creationId xmlns:a16="http://schemas.microsoft.com/office/drawing/2014/main" id="{C14E7000-4042-483C-A04E-CA39E8721DBF}"/>
              </a:ext>
            </a:extLst>
          </p:cNvPr>
          <p:cNvSpPr>
            <a:spLocks noGrp="1"/>
          </p:cNvSpPr>
          <p:nvPr>
            <p:ph type="body" sz="quarter" idx="10"/>
          </p:nvPr>
        </p:nvSpPr>
        <p:spPr bwMode="gray"/>
        <p:txBody>
          <a:bodyPr/>
          <a:lstStyle/>
          <a:p>
            <a:r>
              <a:rPr lang="de-DE" dirty="0"/>
              <a:t>Kolpingsfamilie Beispielhausen</a:t>
            </a:r>
          </a:p>
        </p:txBody>
      </p:sp>
      <p:sp>
        <p:nvSpPr>
          <p:cNvPr id="5" name="Textplatzhalter 4">
            <a:extLst>
              <a:ext uri="{FF2B5EF4-FFF2-40B4-BE49-F238E27FC236}">
                <a16:creationId xmlns:a16="http://schemas.microsoft.com/office/drawing/2014/main" id="{8398E2D2-AA26-48F0-844B-B3913A4D217C}"/>
              </a:ext>
            </a:extLst>
          </p:cNvPr>
          <p:cNvSpPr>
            <a:spLocks noGrp="1"/>
          </p:cNvSpPr>
          <p:nvPr>
            <p:ph type="body" sz="quarter" idx="11"/>
          </p:nvPr>
        </p:nvSpPr>
        <p:spPr bwMode="gray"/>
        <p:txBody>
          <a:bodyPr/>
          <a:lstStyle/>
          <a:p>
            <a:r>
              <a:rPr lang="de-DE" dirty="0"/>
              <a:t>TT. Monat 20XX</a:t>
            </a:r>
          </a:p>
        </p:txBody>
      </p:sp>
      <p:sp>
        <p:nvSpPr>
          <p:cNvPr id="6" name="Textplatzhalter 5">
            <a:extLst>
              <a:ext uri="{FF2B5EF4-FFF2-40B4-BE49-F238E27FC236}">
                <a16:creationId xmlns:a16="http://schemas.microsoft.com/office/drawing/2014/main" id="{356630A6-A024-49D8-AC63-292ADC79E163}"/>
              </a:ext>
            </a:extLst>
          </p:cNvPr>
          <p:cNvSpPr>
            <a:spLocks noGrp="1"/>
          </p:cNvSpPr>
          <p:nvPr>
            <p:ph type="body" sz="quarter" idx="12"/>
          </p:nvPr>
        </p:nvSpPr>
        <p:spPr bwMode="gray"/>
        <p:txBody>
          <a:bodyPr/>
          <a:lstStyle/>
          <a:p>
            <a:r>
              <a:rPr lang="de-DE" dirty="0"/>
              <a:t>Name, Funktion</a:t>
            </a:r>
          </a:p>
        </p:txBody>
      </p:sp>
      <p:pic>
        <p:nvPicPr>
          <p:cNvPr id="8" name="Bildplatzhalter 7" descr="Ein Bild, das Uhr, Computer, Verkehr enthält.&#10;&#10;Automatisch generierte Beschreibung">
            <a:extLst>
              <a:ext uri="{FF2B5EF4-FFF2-40B4-BE49-F238E27FC236}">
                <a16:creationId xmlns:a16="http://schemas.microsoft.com/office/drawing/2014/main" id="{2FFE80C5-027D-4A93-A450-498450CA090E}"/>
              </a:ext>
            </a:extLst>
          </p:cNvPr>
          <p:cNvPicPr>
            <a:picLocks noGrp="1" noChangeAspect="1"/>
          </p:cNvPicPr>
          <p:nvPr>
            <p:ph type="pic" sz="quarter" idx="15"/>
          </p:nvPr>
        </p:nvPicPr>
        <p:blipFill rotWithShape="1">
          <a:blip r:embed="rId7"/>
          <a:srcRect t="186" b="186"/>
          <a:stretch/>
        </p:blipFill>
        <p:spPr bwMode="gray"/>
      </p:pic>
    </p:spTree>
    <p:extLst>
      <p:ext uri="{BB962C8B-B14F-4D97-AF65-F5344CB8AC3E}">
        <p14:creationId xmlns:p14="http://schemas.microsoft.com/office/powerpoint/2010/main" val="32573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2"/>
            </p:custDataLst>
            <p:extLst>
              <p:ext uri="{D42A27DB-BD31-4B8C-83A1-F6EECF244321}">
                <p14:modId xmlns:p14="http://schemas.microsoft.com/office/powerpoint/2010/main" val="3902622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74"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8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911424" y="1173030"/>
            <a:ext cx="10800000" cy="1111073"/>
          </a:xfrm>
        </p:spPr>
        <p:txBody>
          <a:bodyPr/>
          <a:lstStyle/>
          <a:p>
            <a:r>
              <a:rPr lang="de-DE" dirty="0"/>
              <a:t>Platzhalter für den Präsentationstitel, </a:t>
            </a:r>
            <a:br>
              <a:rPr lang="de-DE" dirty="0"/>
            </a:br>
            <a:r>
              <a:rPr lang="de-DE" dirty="0"/>
              <a:t>maximal vierzeilig</a:t>
            </a:r>
          </a:p>
        </p:txBody>
      </p:sp>
      <p:sp>
        <p:nvSpPr>
          <p:cNvPr id="4" name="Textplatzhalter 3">
            <a:extLst>
              <a:ext uri="{FF2B5EF4-FFF2-40B4-BE49-F238E27FC236}">
                <a16:creationId xmlns:a16="http://schemas.microsoft.com/office/drawing/2014/main" id="{C14E7000-4042-483C-A04E-CA39E8721DBF}"/>
              </a:ext>
            </a:extLst>
          </p:cNvPr>
          <p:cNvSpPr>
            <a:spLocks noGrp="1"/>
          </p:cNvSpPr>
          <p:nvPr>
            <p:ph type="body" sz="quarter" idx="10"/>
          </p:nvPr>
        </p:nvSpPr>
        <p:spPr bwMode="gray"/>
        <p:txBody>
          <a:bodyPr/>
          <a:lstStyle/>
          <a:p>
            <a:r>
              <a:rPr lang="de-DE" dirty="0"/>
              <a:t>Kolpingsfamilie Beispielhausen</a:t>
            </a:r>
          </a:p>
        </p:txBody>
      </p:sp>
      <p:sp>
        <p:nvSpPr>
          <p:cNvPr id="5" name="Textplatzhalter 4">
            <a:extLst>
              <a:ext uri="{FF2B5EF4-FFF2-40B4-BE49-F238E27FC236}">
                <a16:creationId xmlns:a16="http://schemas.microsoft.com/office/drawing/2014/main" id="{8398E2D2-AA26-48F0-844B-B3913A4D217C}"/>
              </a:ext>
            </a:extLst>
          </p:cNvPr>
          <p:cNvSpPr>
            <a:spLocks noGrp="1"/>
          </p:cNvSpPr>
          <p:nvPr>
            <p:ph type="body" sz="quarter" idx="11"/>
          </p:nvPr>
        </p:nvSpPr>
        <p:spPr bwMode="gray"/>
        <p:txBody>
          <a:bodyPr/>
          <a:lstStyle/>
          <a:p>
            <a:r>
              <a:rPr lang="de-DE" dirty="0"/>
              <a:t>TT. Monat 20XX</a:t>
            </a:r>
          </a:p>
        </p:txBody>
      </p:sp>
      <p:sp>
        <p:nvSpPr>
          <p:cNvPr id="6" name="Textplatzhalter 5">
            <a:extLst>
              <a:ext uri="{FF2B5EF4-FFF2-40B4-BE49-F238E27FC236}">
                <a16:creationId xmlns:a16="http://schemas.microsoft.com/office/drawing/2014/main" id="{356630A6-A024-49D8-AC63-292ADC79E163}"/>
              </a:ext>
            </a:extLst>
          </p:cNvPr>
          <p:cNvSpPr>
            <a:spLocks noGrp="1"/>
          </p:cNvSpPr>
          <p:nvPr>
            <p:ph type="body" sz="quarter" idx="12"/>
          </p:nvPr>
        </p:nvSpPr>
        <p:spPr bwMode="gray"/>
        <p:txBody>
          <a:bodyPr/>
          <a:lstStyle/>
          <a:p>
            <a:r>
              <a:rPr lang="de-DE" dirty="0"/>
              <a:t>Name, Funktion</a:t>
            </a:r>
          </a:p>
        </p:txBody>
      </p:sp>
    </p:spTree>
    <p:extLst>
      <p:ext uri="{BB962C8B-B14F-4D97-AF65-F5344CB8AC3E}">
        <p14:creationId xmlns:p14="http://schemas.microsoft.com/office/powerpoint/2010/main" val="3361695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xo4kk.b0DaC7ARymj0fU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ZtKnQGzOIQq487474FXj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4SCG6h.MRnvvM3Eyr4h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OQbYox09zP8P4b_B7dS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UXVQRvp40NYD9GZSPjV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UXVQRvp40NYD9GZSPjV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cmbjbq411_Yoc_ezkXm4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q75eMKfUqoFYWV5ylyDB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QzyuH2BsKNX4dATY1UjIL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MdUB9POlkKONnqR7j7lC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v6jWnVFzRbt7jpJMlUS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58AjmC5bBkG5_G8cB_Im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q75eMKfUqoFYWV5ylyDB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JtOmY2yEjheMaACCSMY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OVrjyD24JZQPfZotgZOxa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t79SjSYkHx1E4SNdLz6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6dSBr.fMxkyzE9ZKuSPGZ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JRVnYZ3J7xrjHCZj_Of2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fegkZWx6X_9bdvCeda6m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4.iQKtpL1jQwPrWXzxSg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u60rm7atPg6mH4JvTGQU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_q75eMKfUqoFYWV5ylyDB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d14goE3YTXN7vBMOF.G8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SSJ6Cf8lr61ido_iNTbYQ"/>
</p:tagLst>
</file>

<file path=ppt/theme/theme1.xml><?xml version="1.0" encoding="utf-8"?>
<a:theme xmlns:a="http://schemas.openxmlformats.org/drawingml/2006/main" name="Kolping PPT Master 16:9 (Ellipse)">
  <a:themeElements>
    <a:clrScheme name="Kolping 2020">
      <a:dk1>
        <a:sysClr val="windowText" lastClr="000000"/>
      </a:dk1>
      <a:lt1>
        <a:sysClr val="window" lastClr="FFFFFF"/>
      </a:lt1>
      <a:dk2>
        <a:srgbClr val="FF8C00"/>
      </a:dk2>
      <a:lt2>
        <a:srgbClr val="FFDCA5"/>
      </a:lt2>
      <a:accent1>
        <a:srgbClr val="FF8C00"/>
      </a:accent1>
      <a:accent2>
        <a:srgbClr val="74056F"/>
      </a:accent2>
      <a:accent3>
        <a:srgbClr val="1D728A"/>
      </a:accent3>
      <a:accent4>
        <a:srgbClr val="9B0687"/>
      </a:accent4>
      <a:accent5>
        <a:srgbClr val="41A0A0"/>
      </a:accent5>
      <a:accent6>
        <a:srgbClr val="285DA6"/>
      </a:accent6>
      <a:hlink>
        <a:srgbClr val="285DA6"/>
      </a:hlink>
      <a:folHlink>
        <a:srgbClr val="74056F"/>
      </a:folHlink>
    </a:clrScheme>
    <a:fontScheme name="Kolping 202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marL="180000" indent="-180000" algn="l">
          <a:lnSpc>
            <a:spcPct val="113000"/>
          </a:lnSpc>
          <a:buFont typeface="Wingdings" panose="05000000000000000000" pitchFamily="2" charset="2"/>
          <a:buChar cha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lnSpc>
            <a:spcPct val="113000"/>
          </a:lnSpc>
          <a:buFont typeface="Wingdings" panose="05000000000000000000" pitchFamily="2" charset="2"/>
          <a:buChar char="§"/>
          <a:defRPr dirty="0" err="1" smtClean="0"/>
        </a:defPPr>
      </a:lstStyle>
    </a:txDef>
  </a:objectDefaults>
  <a:extraClrSchemeLst/>
  <a:custClrLst>
    <a:custClr>
      <a:srgbClr val="449CDB"/>
    </a:custClr>
    <a:custClr>
      <a:srgbClr val="B2CE36"/>
    </a:custClr>
    <a:custClr>
      <a:srgbClr val="AA9C7C"/>
    </a:custClr>
    <a:custClr>
      <a:srgbClr val="E8C425"/>
    </a:custClr>
    <a:custClr>
      <a:srgbClr val="777777"/>
    </a:custClr>
    <a:custClr>
      <a:srgbClr val="9A9A9A"/>
    </a:custClr>
    <a:custClr>
      <a:srgbClr val="DCDC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Kolping 2020">
      <a:dk1>
        <a:sysClr val="windowText" lastClr="000000"/>
      </a:dk1>
      <a:lt1>
        <a:sysClr val="window" lastClr="FFFFFF"/>
      </a:lt1>
      <a:dk2>
        <a:srgbClr val="FF8C00"/>
      </a:dk2>
      <a:lt2>
        <a:srgbClr val="FFDCA5"/>
      </a:lt2>
      <a:accent1>
        <a:srgbClr val="FF8C00"/>
      </a:accent1>
      <a:accent2>
        <a:srgbClr val="74056F"/>
      </a:accent2>
      <a:accent3>
        <a:srgbClr val="1D728A"/>
      </a:accent3>
      <a:accent4>
        <a:srgbClr val="9B0687"/>
      </a:accent4>
      <a:accent5>
        <a:srgbClr val="41A0A0"/>
      </a:accent5>
      <a:accent6>
        <a:srgbClr val="285DA6"/>
      </a:accent6>
      <a:hlink>
        <a:srgbClr val="285DA6"/>
      </a:hlink>
      <a:folHlink>
        <a:srgbClr val="74056F"/>
      </a:folHlink>
    </a:clrScheme>
    <a:fontScheme name="Kolping 202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Kolping 2020">
      <a:dk1>
        <a:sysClr val="windowText" lastClr="000000"/>
      </a:dk1>
      <a:lt1>
        <a:sysClr val="window" lastClr="FFFFFF"/>
      </a:lt1>
      <a:dk2>
        <a:srgbClr val="FF8C00"/>
      </a:dk2>
      <a:lt2>
        <a:srgbClr val="FFDCA5"/>
      </a:lt2>
      <a:accent1>
        <a:srgbClr val="FF8C00"/>
      </a:accent1>
      <a:accent2>
        <a:srgbClr val="74056F"/>
      </a:accent2>
      <a:accent3>
        <a:srgbClr val="1D728A"/>
      </a:accent3>
      <a:accent4>
        <a:srgbClr val="9B0687"/>
      </a:accent4>
      <a:accent5>
        <a:srgbClr val="41A0A0"/>
      </a:accent5>
      <a:accent6>
        <a:srgbClr val="285DA6"/>
      </a:accent6>
      <a:hlink>
        <a:srgbClr val="285DA6"/>
      </a:hlink>
      <a:folHlink>
        <a:srgbClr val="74056F"/>
      </a:folHlink>
    </a:clrScheme>
    <a:fontScheme name="Kolping 202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1410</Words>
  <Application>Microsoft Macintosh PowerPoint</Application>
  <PresentationFormat>Breitbild</PresentationFormat>
  <Paragraphs>317</Paragraphs>
  <Slides>28</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33" baseType="lpstr">
      <vt:lpstr>Arial</vt:lpstr>
      <vt:lpstr>Calibri</vt:lpstr>
      <vt:lpstr>Wingdings</vt:lpstr>
      <vt:lpstr>Kolping PPT Master 16:9 (Ellipse)</vt:lpstr>
      <vt:lpstr>think-cell Folie</vt:lpstr>
      <vt:lpstr>Layoutübersicht</vt:lpstr>
      <vt:lpstr>Raster/Definition Inhaltsfläche</vt:lpstr>
      <vt:lpstr>PowerPoint Farben</vt:lpstr>
      <vt:lpstr>Wechsel zwischen den Textebenen</vt:lpstr>
      <vt:lpstr>Anleitung für die Fußzeile</vt:lpstr>
      <vt:lpstr>Platzhalter Bild einfügen</vt:lpstr>
      <vt:lpstr>Platzhalter für den Präsentationstitel,  maximal vierzeilig</vt:lpstr>
      <vt:lpstr>Platzhalter für den Präsentationstitel,  maximal vierzeilig</vt:lpstr>
      <vt:lpstr>Platzhalter für den Präsentationstitel,  maximal vierzeilig</vt:lpstr>
      <vt:lpstr>Agenda</vt:lpstr>
      <vt:lpstr>Agenda</vt:lpstr>
      <vt:lpstr>Agenda</vt:lpstr>
      <vt:lpstr>Agenda</vt:lpstr>
      <vt:lpstr>Platzhalter für eine Kapitelüberschrift</vt:lpstr>
      <vt:lpstr>Platzhalter für eine Kapitelüberschrift</vt:lpstr>
      <vt:lpstr>Platzhalter für eine Kapitelüberschrift</vt:lpstr>
      <vt:lpstr>Platzhalter für eine Kapitelüberschrift</vt:lpstr>
      <vt:lpstr>Platzhalter für eine Kapitelüberschrift</vt:lpstr>
      <vt:lpstr>„Tut jeder in seinem   Kreis das Beste,    wird es bald in der   Welt auch besser   aussehen.“</vt:lpstr>
      <vt:lpstr>Platzhalter für den Folientitel (kann auch zweizeilig sein)</vt:lpstr>
      <vt:lpstr>Platzhalter für den Folientitel (kann auch zweizeilig sein)</vt:lpstr>
      <vt:lpstr>Platzhalter für den Folientitel (kann auch zweizeilig sein)</vt:lpstr>
      <vt:lpstr>Platzhalter für den Folientitel (kann auch zweizeilig sein)</vt:lpstr>
      <vt:lpstr>Platzhalter für den Folientitel (kann auch zweizeilig sein)</vt:lpstr>
      <vt:lpstr>Kolping in 12 Sätzen</vt:lpstr>
      <vt:lpstr>Platzhalter für den Folientitel (kann auch zweizeilig sein)</vt:lpstr>
      <vt:lpstr>Platzhalter für den Folientitel (kann auch zweizeilig sein)</vt:lpstr>
      <vt:lpstr>Platzhalter für den Folientitel (kann auch zweizeilig sein)</vt:lpstr>
    </vt:vector>
  </TitlesOfParts>
  <Manager>Name</Manager>
  <Company>Kolpingwerk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Platzhalter für den Präsentationstitel</dc:title>
  <dc:creator>Name</dc:creator>
  <dc:description>Optimiert für die PowerPoint Version 2016</dc:description>
  <cp:lastModifiedBy>Stefan Niess</cp:lastModifiedBy>
  <cp:revision>38</cp:revision>
  <dcterms:created xsi:type="dcterms:W3CDTF">2020-03-06T13:17:16Z</dcterms:created>
  <dcterms:modified xsi:type="dcterms:W3CDTF">2020-04-23T08:47:11Z</dcterms:modified>
</cp:coreProperties>
</file>