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charts/chart1.xml" ContentType="application/vnd.openxmlformats-officedocument.drawingml.chart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charts/chart4.xml" ContentType="application/vnd.openxmlformats-officedocument.drawingml.chart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charts/chart5.xml" ContentType="application/vnd.openxmlformats-officedocument.drawingml.chart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charts/chart8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6"/>
  </p:notesMasterIdLst>
  <p:handoutMasterIdLst>
    <p:handoutMasterId r:id="rId47"/>
  </p:handoutMasterIdLst>
  <p:sldIdLst>
    <p:sldId id="311" r:id="rId2"/>
    <p:sldId id="312" r:id="rId3"/>
    <p:sldId id="313" r:id="rId4"/>
    <p:sldId id="314" r:id="rId5"/>
    <p:sldId id="315" r:id="rId6"/>
    <p:sldId id="316" r:id="rId7"/>
    <p:sldId id="321" r:id="rId8"/>
    <p:sldId id="256" r:id="rId9"/>
    <p:sldId id="257" r:id="rId10"/>
    <p:sldId id="258" r:id="rId11"/>
    <p:sldId id="261" r:id="rId12"/>
    <p:sldId id="277" r:id="rId13"/>
    <p:sldId id="262" r:id="rId14"/>
    <p:sldId id="278" r:id="rId15"/>
    <p:sldId id="279" r:id="rId16"/>
    <p:sldId id="280" r:id="rId17"/>
    <p:sldId id="281" r:id="rId18"/>
    <p:sldId id="284" r:id="rId19"/>
    <p:sldId id="283" r:id="rId20"/>
    <p:sldId id="282" r:id="rId21"/>
    <p:sldId id="285" r:id="rId22"/>
    <p:sldId id="286" r:id="rId23"/>
    <p:sldId id="287" r:id="rId24"/>
    <p:sldId id="289" r:id="rId25"/>
    <p:sldId id="293" r:id="rId26"/>
    <p:sldId id="295" r:id="rId27"/>
    <p:sldId id="298" r:id="rId28"/>
    <p:sldId id="300" r:id="rId29"/>
    <p:sldId id="317" r:id="rId30"/>
    <p:sldId id="318" r:id="rId31"/>
    <p:sldId id="290" r:id="rId32"/>
    <p:sldId id="296" r:id="rId33"/>
    <p:sldId id="320" r:id="rId34"/>
    <p:sldId id="319" r:id="rId35"/>
    <p:sldId id="306" r:id="rId36"/>
    <p:sldId id="288" r:id="rId37"/>
    <p:sldId id="291" r:id="rId38"/>
    <p:sldId id="292" r:id="rId39"/>
    <p:sldId id="294" r:id="rId40"/>
    <p:sldId id="297" r:id="rId41"/>
    <p:sldId id="299" r:id="rId42"/>
    <p:sldId id="303" r:id="rId43"/>
    <p:sldId id="304" r:id="rId44"/>
    <p:sldId id="310" r:id="rId45"/>
  </p:sldIdLst>
  <p:sldSz cx="12192000" cy="6858000"/>
  <p:notesSz cx="6858000" cy="9144000"/>
  <p:custDataLst>
    <p:tags r:id="rId48"/>
  </p:custData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62" userDrawn="1">
          <p15:clr>
            <a:srgbClr val="A4A3A4"/>
          </p15:clr>
        </p15:guide>
        <p15:guide id="2" pos="438" userDrawn="1">
          <p15:clr>
            <a:srgbClr val="A4A3A4"/>
          </p15:clr>
        </p15:guide>
        <p15:guide id="3" pos="3772" userDrawn="1">
          <p15:clr>
            <a:srgbClr val="A4A3A4"/>
          </p15:clr>
        </p15:guide>
        <p15:guide id="4" pos="4135" userDrawn="1">
          <p15:clr>
            <a:srgbClr val="A4A3A4"/>
          </p15:clr>
        </p15:guide>
        <p15:guide id="6" orient="horz" pos="3793" userDrawn="1">
          <p15:clr>
            <a:srgbClr val="A4A3A4"/>
          </p15:clr>
        </p15:guide>
        <p15:guide id="7" pos="746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084" autoAdjust="0"/>
    <p:restoredTop sz="94660"/>
  </p:normalViewPr>
  <p:slideViewPr>
    <p:cSldViewPr snapToGrid="0" showGuides="1">
      <p:cViewPr>
        <p:scale>
          <a:sx n="100" d="100"/>
          <a:sy n="100" d="100"/>
        </p:scale>
        <p:origin x="1194" y="204"/>
      </p:cViewPr>
      <p:guideLst>
        <p:guide orient="horz" pos="1162"/>
        <p:guide pos="438"/>
        <p:guide pos="3772"/>
        <p:guide pos="4135"/>
        <p:guide orient="horz" pos="3793"/>
        <p:guide pos="746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0" d="100"/>
          <a:sy n="80" d="100"/>
        </p:scale>
        <p:origin x="3918" y="102"/>
      </p:cViewPr>
      <p:guideLst/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gs" Target="tags/tag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6970673705695569E-2"/>
          <c:y val="3.3961330531325981E-2"/>
          <c:w val="0.95302932629430448"/>
          <c:h val="0.7296043234873678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/>
              </a:solidFill>
            </a:ln>
          </c:spPr>
          <c:invertIfNegative val="0"/>
          <c:cat>
            <c:strRef>
              <c:f>Tabelle1!$A$2:$A$4</c:f>
              <c:strCache>
                <c:ptCount val="3"/>
                <c:pt idx="0">
                  <c:v>Kategorie 1</c:v>
                </c:pt>
                <c:pt idx="1">
                  <c:v>Kategorie 2</c:v>
                </c:pt>
                <c:pt idx="2">
                  <c:v>Kategorie 3</c:v>
                </c:pt>
              </c:strCache>
            </c:strRef>
          </c:cat>
          <c:val>
            <c:numRef>
              <c:f>Tabelle1!$B$2:$B$4</c:f>
              <c:numCache>
                <c:formatCode>0.0</c:formatCode>
                <c:ptCount val="3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26E-42E6-AF73-CF84BDDAD33F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bg1"/>
              </a:solidFill>
            </a:ln>
          </c:spPr>
          <c:invertIfNegative val="0"/>
          <c:cat>
            <c:strRef>
              <c:f>Tabelle1!$A$2:$A$4</c:f>
              <c:strCache>
                <c:ptCount val="3"/>
                <c:pt idx="0">
                  <c:v>Kategorie 1</c:v>
                </c:pt>
                <c:pt idx="1">
                  <c:v>Kategorie 2</c:v>
                </c:pt>
                <c:pt idx="2">
                  <c:v>Kategorie 3</c:v>
                </c:pt>
              </c:strCache>
            </c:strRef>
          </c:cat>
          <c:val>
            <c:numRef>
              <c:f>Tabelle1!$C$2:$C$4</c:f>
              <c:numCache>
                <c:formatCode>0.0</c:formatCode>
                <c:ptCount val="3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26E-42E6-AF73-CF84BDDAD33F}"/>
            </c:ext>
          </c:extLst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3"/>
            </a:solidFill>
            <a:ln>
              <a:solidFill>
                <a:schemeClr val="bg1"/>
              </a:solidFill>
            </a:ln>
          </c:spPr>
          <c:invertIfNegative val="0"/>
          <c:cat>
            <c:strRef>
              <c:f>Tabelle1!$A$2:$A$4</c:f>
              <c:strCache>
                <c:ptCount val="3"/>
                <c:pt idx="0">
                  <c:v>Kategorie 1</c:v>
                </c:pt>
                <c:pt idx="1">
                  <c:v>Kategorie 2</c:v>
                </c:pt>
                <c:pt idx="2">
                  <c:v>Kategorie 3</c:v>
                </c:pt>
              </c:strCache>
            </c:strRef>
          </c:cat>
          <c:val>
            <c:numRef>
              <c:f>Tabelle1!$D$2:$D$4</c:f>
              <c:numCache>
                <c:formatCode>0.0</c:formatCode>
                <c:ptCount val="3"/>
                <c:pt idx="0">
                  <c:v>1.7</c:v>
                </c:pt>
                <c:pt idx="1">
                  <c:v>2.2999999999999998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26E-42E6-AF73-CF84BDDAD33F}"/>
            </c:ext>
          </c:extLst>
        </c:ser>
        <c:ser>
          <c:idx val="3"/>
          <c:order val="3"/>
          <c:tx>
            <c:strRef>
              <c:f>Tabelle1!$E$1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4"/>
            </a:solidFill>
            <a:ln>
              <a:solidFill>
                <a:schemeClr val="bg1"/>
              </a:solidFill>
            </a:ln>
          </c:spPr>
          <c:invertIfNegative val="0"/>
          <c:cat>
            <c:strRef>
              <c:f>Tabelle1!$A$2:$A$4</c:f>
              <c:strCache>
                <c:ptCount val="3"/>
                <c:pt idx="0">
                  <c:v>Kategorie 1</c:v>
                </c:pt>
                <c:pt idx="1">
                  <c:v>Kategorie 2</c:v>
                </c:pt>
                <c:pt idx="2">
                  <c:v>Kategorie 3</c:v>
                </c:pt>
              </c:strCache>
            </c:strRef>
          </c:cat>
          <c:val>
            <c:numRef>
              <c:f>Tabelle1!$E$2:$E$4</c:f>
              <c:numCache>
                <c:formatCode>0.0</c:formatCode>
                <c:ptCount val="3"/>
                <c:pt idx="0">
                  <c:v>5.2</c:v>
                </c:pt>
                <c:pt idx="1">
                  <c:v>6.7</c:v>
                </c:pt>
                <c:pt idx="2">
                  <c:v>3.3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26E-42E6-AF73-CF84BDDAD33F}"/>
            </c:ext>
          </c:extLst>
        </c:ser>
        <c:ser>
          <c:idx val="4"/>
          <c:order val="4"/>
          <c:tx>
            <c:strRef>
              <c:f>Tabelle1!$F$1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5"/>
            </a:solidFill>
            <a:ln>
              <a:solidFill>
                <a:schemeClr val="bg1"/>
              </a:solidFill>
            </a:ln>
          </c:spPr>
          <c:invertIfNegative val="0"/>
          <c:cat>
            <c:strRef>
              <c:f>Tabelle1!$A$2:$A$4</c:f>
              <c:strCache>
                <c:ptCount val="3"/>
                <c:pt idx="0">
                  <c:v>Kategorie 1</c:v>
                </c:pt>
                <c:pt idx="1">
                  <c:v>Kategorie 2</c:v>
                </c:pt>
                <c:pt idx="2">
                  <c:v>Kategorie 3</c:v>
                </c:pt>
              </c:strCache>
            </c:strRef>
          </c:cat>
          <c:val>
            <c:numRef>
              <c:f>Tabelle1!$F$2:$F$4</c:f>
              <c:numCache>
                <c:formatCode>0.0</c:formatCode>
                <c:ptCount val="3"/>
                <c:pt idx="0">
                  <c:v>4.0999999999999996</c:v>
                </c:pt>
                <c:pt idx="1">
                  <c:v>2.8</c:v>
                </c:pt>
                <c:pt idx="2">
                  <c:v>5.4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26E-42E6-AF73-CF84BDDAD33F}"/>
            </c:ext>
          </c:extLst>
        </c:ser>
        <c:ser>
          <c:idx val="5"/>
          <c:order val="5"/>
          <c:tx>
            <c:strRef>
              <c:f>Tabelle1!$G$1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6"/>
            </a:solidFill>
            <a:ln>
              <a:solidFill>
                <a:schemeClr val="bg1"/>
              </a:solidFill>
            </a:ln>
          </c:spPr>
          <c:invertIfNegative val="0"/>
          <c:cat>
            <c:strRef>
              <c:f>Tabelle1!$A$2:$A$4</c:f>
              <c:strCache>
                <c:ptCount val="3"/>
                <c:pt idx="0">
                  <c:v>Kategorie 1</c:v>
                </c:pt>
                <c:pt idx="1">
                  <c:v>Kategorie 2</c:v>
                </c:pt>
                <c:pt idx="2">
                  <c:v>Kategorie 3</c:v>
                </c:pt>
              </c:strCache>
            </c:strRef>
          </c:cat>
          <c:val>
            <c:numRef>
              <c:f>Tabelle1!$G$2:$G$4</c:f>
              <c:numCache>
                <c:formatCode>0.0</c:formatCode>
                <c:ptCount val="3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426E-42E6-AF73-CF84BDDAD3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5"/>
        <c:axId val="865755520"/>
        <c:axId val="865757056"/>
      </c:barChart>
      <c:catAx>
        <c:axId val="86575552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 w="12700">
            <a:solidFill>
              <a:schemeClr val="tx1"/>
            </a:solidFill>
          </a:ln>
        </c:spPr>
        <c:crossAx val="865757056"/>
        <c:crosses val="autoZero"/>
        <c:auto val="1"/>
        <c:lblAlgn val="ctr"/>
        <c:lblOffset val="100"/>
        <c:noMultiLvlLbl val="0"/>
      </c:catAx>
      <c:valAx>
        <c:axId val="865757056"/>
        <c:scaling>
          <c:orientation val="minMax"/>
          <c:max val="10"/>
        </c:scaling>
        <c:delete val="0"/>
        <c:axPos val="l"/>
        <c:majorGridlines>
          <c:spPr>
            <a:ln w="6350">
              <a:solidFill>
                <a:srgbClr val="DCDCDC"/>
              </a:solidFill>
            </a:ln>
          </c:spPr>
        </c:majorGridlines>
        <c:numFmt formatCode="0" sourceLinked="0"/>
        <c:majorTickMark val="none"/>
        <c:minorTickMark val="none"/>
        <c:tickLblPos val="nextTo"/>
        <c:spPr>
          <a:ln>
            <a:noFill/>
          </a:ln>
        </c:spPr>
        <c:crossAx val="865755520"/>
        <c:crosses val="autoZero"/>
        <c:crossBetween val="between"/>
        <c:majorUnit val="2"/>
      </c:valAx>
    </c:plotArea>
    <c:legend>
      <c:legendPos val="b"/>
      <c:overlay val="0"/>
    </c:legend>
    <c:plotVisOnly val="1"/>
    <c:dispBlanksAs val="gap"/>
    <c:showDLblsOverMax val="0"/>
  </c:chart>
  <c:spPr>
    <a:noFill/>
  </c:spPr>
  <c:txPr>
    <a:bodyPr/>
    <a:lstStyle/>
    <a:p>
      <a:pPr>
        <a:defRPr lang="en-US" sz="1400" baseline="0" noProof="0">
          <a:solidFill>
            <a:srgbClr val="000000"/>
          </a:solidFill>
        </a:defRPr>
      </a:pPr>
      <a:endParaRPr lang="de-DE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006895877145791"/>
          <c:y val="6.0317415752150959E-2"/>
          <c:w val="0.50442333838704945"/>
          <c:h val="0.77014836749164739"/>
        </c:manualLayout>
      </c:layout>
      <c:doughnut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Verkauf</c:v>
                </c:pt>
              </c:strCache>
            </c:strRef>
          </c:tx>
          <c:spPr>
            <a:ln w="9525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1"/>
              </a:solidFill>
              <a:ln w="9525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041F-46BC-8BDF-1D45A86C58E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9525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041F-46BC-8BDF-1D45A86C58E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9525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041F-46BC-8BDF-1D45A86C58E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9525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041F-46BC-8BDF-1D45A86C58E7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9525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9-041F-46BC-8BDF-1D45A86C58E7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9525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B-041F-46BC-8BDF-1D45A86C58E7}"/>
              </c:ext>
            </c:extLst>
          </c:dPt>
          <c:dPt>
            <c:idx val="6"/>
            <c:bubble3D val="0"/>
            <c:spPr>
              <a:solidFill>
                <a:schemeClr val="bg2"/>
              </a:solidFill>
              <a:ln w="9525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D-041F-46BC-8BDF-1D45A86C58E7}"/>
              </c:ext>
            </c:extLst>
          </c:dPt>
          <c:dPt>
            <c:idx val="7"/>
            <c:bubble3D val="0"/>
            <c:spPr>
              <a:solidFill>
                <a:schemeClr val="tx1"/>
              </a:solidFill>
              <a:ln w="9525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F-041F-46BC-8BDF-1D45A86C58E7}"/>
              </c:ext>
            </c:extLst>
          </c:dPt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numRef>
              <c:f>Tabelle1!$A$2:$A$7</c:f>
              <c:numCache>
                <c:formatCode>General</c:formatCode>
                <c:ptCount val="6"/>
                <c:pt idx="0">
                  <c:v>2006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</c:numCache>
            </c:numRef>
          </c:cat>
          <c:val>
            <c:numRef>
              <c:f>Tabelle1!$B$2:$B$7</c:f>
              <c:numCache>
                <c:formatCode>0.0%</c:formatCode>
                <c:ptCount val="6"/>
                <c:pt idx="0">
                  <c:v>0.22500000000000001</c:v>
                </c:pt>
                <c:pt idx="1">
                  <c:v>0.19500000000000001</c:v>
                </c:pt>
                <c:pt idx="2">
                  <c:v>0.185</c:v>
                </c:pt>
                <c:pt idx="3">
                  <c:v>0.16500000000000001</c:v>
                </c:pt>
                <c:pt idx="4">
                  <c:v>0.115</c:v>
                </c:pt>
                <c:pt idx="5">
                  <c:v>0.115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041F-46BC-8BDF-1D45A86C58E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5"/>
      </c:doughnutChart>
    </c:plotArea>
    <c:legend>
      <c:legendPos val="b"/>
      <c:overlay val="0"/>
    </c:legend>
    <c:plotVisOnly val="1"/>
    <c:dispBlanksAs val="zero"/>
    <c:showDLblsOverMax val="0"/>
  </c:chart>
  <c:spPr>
    <a:noFill/>
  </c:spPr>
  <c:txPr>
    <a:bodyPr/>
    <a:lstStyle/>
    <a:p>
      <a:pPr>
        <a:defRPr lang="en-US" sz="1400" noProof="0"/>
      </a:pPr>
      <a:endParaRPr lang="de-DE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0919064320180564E-3"/>
          <c:y val="3.5340780056036372E-2"/>
          <c:w val="0.99858588186280728"/>
          <c:h val="0.72959088277970552"/>
        </c:manualLayout>
      </c:layout>
      <c:lineChart>
        <c:grouping val="standar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Datenreihe 1</c:v>
                </c:pt>
              </c:strCache>
            </c:strRef>
          </c:tx>
          <c:spPr>
            <a:ln w="28575">
              <a:solidFill>
                <a:schemeClr val="accent1"/>
              </a:solidFill>
            </a:ln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Tabelle1!$A$2:$A$5</c:f>
              <c:numCache>
                <c:formatCode>General</c:formatCode>
                <c:ptCount val="4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</c:numCache>
            </c:numRef>
          </c:cat>
          <c:val>
            <c:numRef>
              <c:f>Tabelle1!$B$2:$B$5</c:f>
              <c:numCache>
                <c:formatCode>0.0</c:formatCode>
                <c:ptCount val="4"/>
                <c:pt idx="0">
                  <c:v>6.3</c:v>
                </c:pt>
                <c:pt idx="1">
                  <c:v>2.5</c:v>
                </c:pt>
                <c:pt idx="2">
                  <c:v>3.5</c:v>
                </c:pt>
                <c:pt idx="3">
                  <c:v>3.4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630-44CD-846A-D001D39758E9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Datenreihe 2</c:v>
                </c:pt>
              </c:strCache>
            </c:strRef>
          </c:tx>
          <c:spPr>
            <a:ln w="28575">
              <a:solidFill>
                <a:schemeClr val="accent2"/>
              </a:solidFill>
            </a:ln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Tabelle1!$A$2:$A$5</c:f>
              <c:numCache>
                <c:formatCode>General</c:formatCode>
                <c:ptCount val="4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</c:numCache>
            </c:numRef>
          </c:cat>
          <c:val>
            <c:numRef>
              <c:f>Tabelle1!$C$2:$C$5</c:f>
              <c:numCache>
                <c:formatCode>0.0</c:formatCode>
                <c:ptCount val="4"/>
                <c:pt idx="0">
                  <c:v>4.4000000000000004</c:v>
                </c:pt>
                <c:pt idx="1">
                  <c:v>5.4</c:v>
                </c:pt>
                <c:pt idx="2">
                  <c:v>1.8</c:v>
                </c:pt>
                <c:pt idx="3">
                  <c:v>4.9000000000000004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630-44CD-846A-D001D39758E9}"/>
            </c:ext>
          </c:extLst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Datenreihe 3</c:v>
                </c:pt>
              </c:strCache>
            </c:strRef>
          </c:tx>
          <c:spPr>
            <a:ln w="28575">
              <a:solidFill>
                <a:schemeClr val="accent3"/>
              </a:solidFill>
            </a:ln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Tabelle1!$A$2:$A$5</c:f>
              <c:numCache>
                <c:formatCode>General</c:formatCode>
                <c:ptCount val="4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</c:numCache>
            </c:numRef>
          </c:cat>
          <c:val>
            <c:numRef>
              <c:f>Tabelle1!$D$2:$D$5</c:f>
              <c:numCache>
                <c:formatCode>0.0</c:formatCode>
                <c:ptCount val="4"/>
                <c:pt idx="0">
                  <c:v>2.4</c:v>
                </c:pt>
                <c:pt idx="1">
                  <c:v>3.7</c:v>
                </c:pt>
                <c:pt idx="2">
                  <c:v>4.9000000000000004</c:v>
                </c:pt>
                <c:pt idx="3">
                  <c:v>6.7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630-44CD-846A-D001D39758E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76832256"/>
        <c:axId val="876833792"/>
      </c:lineChart>
      <c:catAx>
        <c:axId val="8768322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12700">
            <a:solidFill>
              <a:schemeClr val="tx1"/>
            </a:solidFill>
          </a:ln>
        </c:spPr>
        <c:crossAx val="876833792"/>
        <c:crosses val="autoZero"/>
        <c:auto val="1"/>
        <c:lblAlgn val="ctr"/>
        <c:lblOffset val="100"/>
        <c:noMultiLvlLbl val="0"/>
      </c:catAx>
      <c:valAx>
        <c:axId val="876833792"/>
        <c:scaling>
          <c:orientation val="minMax"/>
        </c:scaling>
        <c:delete val="1"/>
        <c:axPos val="l"/>
        <c:numFmt formatCode="0" sourceLinked="0"/>
        <c:majorTickMark val="none"/>
        <c:minorTickMark val="none"/>
        <c:tickLblPos val="nextTo"/>
        <c:crossAx val="876832256"/>
        <c:crosses val="autoZero"/>
        <c:crossBetween val="between"/>
        <c:majorUnit val="2"/>
      </c:valAx>
    </c:plotArea>
    <c:legend>
      <c:legendPos val="b"/>
      <c:overlay val="0"/>
    </c:legend>
    <c:plotVisOnly val="1"/>
    <c:dispBlanksAs val="gap"/>
    <c:showDLblsOverMax val="0"/>
  </c:chart>
  <c:spPr>
    <a:noFill/>
  </c:spPr>
  <c:txPr>
    <a:bodyPr/>
    <a:lstStyle/>
    <a:p>
      <a:pPr>
        <a:defRPr lang="en-US" sz="1400" baseline="0" noProof="0">
          <a:solidFill>
            <a:srgbClr val="000000"/>
          </a:solidFill>
        </a:defRPr>
      </a:pPr>
      <a:endParaRPr lang="de-DE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859407973062047"/>
          <c:y val="8.9566608313328654E-3"/>
          <c:w val="0.82140592026937942"/>
          <c:h val="0.9718968060468428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Spalte1</c:v>
                </c:pt>
              </c:strCache>
            </c:strRef>
          </c:tx>
          <c:spPr>
            <a:solidFill>
              <a:srgbClr val="DCDCDC"/>
            </a:solidFill>
            <a:ln>
              <a:solidFill>
                <a:schemeClr val="bg1"/>
              </a:solidFill>
            </a:ln>
          </c:spPr>
          <c:invertIfNegative val="0"/>
          <c:dPt>
            <c:idx val="5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059D-4898-81DA-FB5DB21E0A55}"/>
              </c:ext>
            </c:extLst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Tabelle1!$A$2:$A$7</c:f>
              <c:strCache>
                <c:ptCount val="6"/>
                <c:pt idx="0">
                  <c:v>Kategorie 1</c:v>
                </c:pt>
                <c:pt idx="1">
                  <c:v>Kategorie 2</c:v>
                </c:pt>
                <c:pt idx="2">
                  <c:v>Kategorie 3</c:v>
                </c:pt>
                <c:pt idx="3">
                  <c:v>Kategorie 4</c:v>
                </c:pt>
                <c:pt idx="4">
                  <c:v>Kategorie 5</c:v>
                </c:pt>
                <c:pt idx="5">
                  <c:v>Kategorie 6</c:v>
                </c:pt>
              </c:strCache>
            </c:strRef>
          </c:cat>
          <c:val>
            <c:numRef>
              <c:f>Tabelle1!$B$2:$B$7</c:f>
              <c:numCache>
                <c:formatCode>0.0</c:formatCode>
                <c:ptCount val="6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5.6</c:v>
                </c:pt>
                <c:pt idx="4">
                  <c:v>7.4</c:v>
                </c:pt>
                <c:pt idx="5">
                  <c:v>8.9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59D-4898-81DA-FB5DB21E0A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868173312"/>
        <c:axId val="868174848"/>
      </c:barChart>
      <c:catAx>
        <c:axId val="868173312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 w="12700">
            <a:solidFill>
              <a:schemeClr val="tx1"/>
            </a:solidFill>
          </a:ln>
        </c:spPr>
        <c:crossAx val="868174848"/>
        <c:crosses val="autoZero"/>
        <c:auto val="1"/>
        <c:lblAlgn val="ctr"/>
        <c:lblOffset val="100"/>
        <c:noMultiLvlLbl val="0"/>
      </c:catAx>
      <c:valAx>
        <c:axId val="868174848"/>
        <c:scaling>
          <c:orientation val="minMax"/>
          <c:max val="10"/>
        </c:scaling>
        <c:delete val="1"/>
        <c:axPos val="t"/>
        <c:numFmt formatCode="0" sourceLinked="0"/>
        <c:majorTickMark val="none"/>
        <c:minorTickMark val="none"/>
        <c:tickLblPos val="nextTo"/>
        <c:crossAx val="868173312"/>
        <c:crosses val="autoZero"/>
        <c:crossBetween val="between"/>
        <c:majorUnit val="2"/>
      </c:valAx>
    </c:plotArea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lang="en-US" sz="1400" baseline="0" noProof="0">
          <a:solidFill>
            <a:srgbClr val="000000"/>
          </a:solidFill>
        </a:defRPr>
      </a:pPr>
      <a:endParaRPr lang="de-DE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6970673705695569E-2"/>
          <c:y val="3.3961330531325981E-2"/>
          <c:w val="0.95302932629430448"/>
          <c:h val="0.7296043234873678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/>
              </a:solidFill>
            </a:ln>
          </c:spPr>
          <c:invertIfNegative val="0"/>
          <c:cat>
            <c:strRef>
              <c:f>Tabelle1!$A$2:$A$4</c:f>
              <c:strCache>
                <c:ptCount val="3"/>
                <c:pt idx="0">
                  <c:v>Kategorie 1</c:v>
                </c:pt>
                <c:pt idx="1">
                  <c:v>Kategorie 2</c:v>
                </c:pt>
                <c:pt idx="2">
                  <c:v>Kategorie 3</c:v>
                </c:pt>
              </c:strCache>
            </c:strRef>
          </c:cat>
          <c:val>
            <c:numRef>
              <c:f>Tabelle1!$B$2:$B$4</c:f>
              <c:numCache>
                <c:formatCode>0.0</c:formatCode>
                <c:ptCount val="3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26E-42E6-AF73-CF84BDDAD33F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bg1"/>
              </a:solidFill>
            </a:ln>
          </c:spPr>
          <c:invertIfNegative val="0"/>
          <c:cat>
            <c:strRef>
              <c:f>Tabelle1!$A$2:$A$4</c:f>
              <c:strCache>
                <c:ptCount val="3"/>
                <c:pt idx="0">
                  <c:v>Kategorie 1</c:v>
                </c:pt>
                <c:pt idx="1">
                  <c:v>Kategorie 2</c:v>
                </c:pt>
                <c:pt idx="2">
                  <c:v>Kategorie 3</c:v>
                </c:pt>
              </c:strCache>
            </c:strRef>
          </c:cat>
          <c:val>
            <c:numRef>
              <c:f>Tabelle1!$C$2:$C$4</c:f>
              <c:numCache>
                <c:formatCode>0.0</c:formatCode>
                <c:ptCount val="3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26E-42E6-AF73-CF84BDDAD33F}"/>
            </c:ext>
          </c:extLst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3"/>
            </a:solidFill>
            <a:ln>
              <a:solidFill>
                <a:schemeClr val="bg1"/>
              </a:solidFill>
            </a:ln>
          </c:spPr>
          <c:invertIfNegative val="0"/>
          <c:cat>
            <c:strRef>
              <c:f>Tabelle1!$A$2:$A$4</c:f>
              <c:strCache>
                <c:ptCount val="3"/>
                <c:pt idx="0">
                  <c:v>Kategorie 1</c:v>
                </c:pt>
                <c:pt idx="1">
                  <c:v>Kategorie 2</c:v>
                </c:pt>
                <c:pt idx="2">
                  <c:v>Kategorie 3</c:v>
                </c:pt>
              </c:strCache>
            </c:strRef>
          </c:cat>
          <c:val>
            <c:numRef>
              <c:f>Tabelle1!$D$2:$D$4</c:f>
              <c:numCache>
                <c:formatCode>0.0</c:formatCode>
                <c:ptCount val="3"/>
                <c:pt idx="0">
                  <c:v>1.7</c:v>
                </c:pt>
                <c:pt idx="1">
                  <c:v>2.2999999999999998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26E-42E6-AF73-CF84BDDAD33F}"/>
            </c:ext>
          </c:extLst>
        </c:ser>
        <c:ser>
          <c:idx val="3"/>
          <c:order val="3"/>
          <c:tx>
            <c:strRef>
              <c:f>Tabelle1!$E$1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4"/>
            </a:solidFill>
            <a:ln>
              <a:solidFill>
                <a:schemeClr val="bg1"/>
              </a:solidFill>
            </a:ln>
          </c:spPr>
          <c:invertIfNegative val="0"/>
          <c:cat>
            <c:strRef>
              <c:f>Tabelle1!$A$2:$A$4</c:f>
              <c:strCache>
                <c:ptCount val="3"/>
                <c:pt idx="0">
                  <c:v>Kategorie 1</c:v>
                </c:pt>
                <c:pt idx="1">
                  <c:v>Kategorie 2</c:v>
                </c:pt>
                <c:pt idx="2">
                  <c:v>Kategorie 3</c:v>
                </c:pt>
              </c:strCache>
            </c:strRef>
          </c:cat>
          <c:val>
            <c:numRef>
              <c:f>Tabelle1!$E$2:$E$4</c:f>
              <c:numCache>
                <c:formatCode>0.0</c:formatCode>
                <c:ptCount val="3"/>
                <c:pt idx="0">
                  <c:v>5.2</c:v>
                </c:pt>
                <c:pt idx="1">
                  <c:v>6.7</c:v>
                </c:pt>
                <c:pt idx="2">
                  <c:v>3.3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26E-42E6-AF73-CF84BDDAD33F}"/>
            </c:ext>
          </c:extLst>
        </c:ser>
        <c:ser>
          <c:idx val="4"/>
          <c:order val="4"/>
          <c:tx>
            <c:strRef>
              <c:f>Tabelle1!$F$1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5"/>
            </a:solidFill>
            <a:ln>
              <a:solidFill>
                <a:schemeClr val="bg1"/>
              </a:solidFill>
            </a:ln>
          </c:spPr>
          <c:invertIfNegative val="0"/>
          <c:cat>
            <c:strRef>
              <c:f>Tabelle1!$A$2:$A$4</c:f>
              <c:strCache>
                <c:ptCount val="3"/>
                <c:pt idx="0">
                  <c:v>Kategorie 1</c:v>
                </c:pt>
                <c:pt idx="1">
                  <c:v>Kategorie 2</c:v>
                </c:pt>
                <c:pt idx="2">
                  <c:v>Kategorie 3</c:v>
                </c:pt>
              </c:strCache>
            </c:strRef>
          </c:cat>
          <c:val>
            <c:numRef>
              <c:f>Tabelle1!$F$2:$F$4</c:f>
              <c:numCache>
                <c:formatCode>0.0</c:formatCode>
                <c:ptCount val="3"/>
                <c:pt idx="0">
                  <c:v>4.0999999999999996</c:v>
                </c:pt>
                <c:pt idx="1">
                  <c:v>2.8</c:v>
                </c:pt>
                <c:pt idx="2">
                  <c:v>5.4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26E-42E6-AF73-CF84BDDAD33F}"/>
            </c:ext>
          </c:extLst>
        </c:ser>
        <c:ser>
          <c:idx val="5"/>
          <c:order val="5"/>
          <c:tx>
            <c:strRef>
              <c:f>Tabelle1!$G$1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6"/>
            </a:solidFill>
            <a:ln>
              <a:solidFill>
                <a:schemeClr val="bg1"/>
              </a:solidFill>
            </a:ln>
          </c:spPr>
          <c:invertIfNegative val="0"/>
          <c:cat>
            <c:strRef>
              <c:f>Tabelle1!$A$2:$A$4</c:f>
              <c:strCache>
                <c:ptCount val="3"/>
                <c:pt idx="0">
                  <c:v>Kategorie 1</c:v>
                </c:pt>
                <c:pt idx="1">
                  <c:v>Kategorie 2</c:v>
                </c:pt>
                <c:pt idx="2">
                  <c:v>Kategorie 3</c:v>
                </c:pt>
              </c:strCache>
            </c:strRef>
          </c:cat>
          <c:val>
            <c:numRef>
              <c:f>Tabelle1!$G$2:$G$4</c:f>
              <c:numCache>
                <c:formatCode>0.0</c:formatCode>
                <c:ptCount val="3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426E-42E6-AF73-CF84BDDAD3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5"/>
        <c:axId val="865755520"/>
        <c:axId val="865757056"/>
      </c:barChart>
      <c:catAx>
        <c:axId val="86575552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 w="12700">
            <a:solidFill>
              <a:schemeClr val="tx1"/>
            </a:solidFill>
          </a:ln>
        </c:spPr>
        <c:crossAx val="865757056"/>
        <c:crosses val="autoZero"/>
        <c:auto val="1"/>
        <c:lblAlgn val="ctr"/>
        <c:lblOffset val="100"/>
        <c:noMultiLvlLbl val="0"/>
      </c:catAx>
      <c:valAx>
        <c:axId val="865757056"/>
        <c:scaling>
          <c:orientation val="minMax"/>
          <c:max val="10"/>
        </c:scaling>
        <c:delete val="0"/>
        <c:axPos val="l"/>
        <c:majorGridlines>
          <c:spPr>
            <a:ln w="6350">
              <a:solidFill>
                <a:srgbClr val="DCDCDC"/>
              </a:solidFill>
            </a:ln>
          </c:spPr>
        </c:majorGridlines>
        <c:numFmt formatCode="0" sourceLinked="0"/>
        <c:majorTickMark val="none"/>
        <c:minorTickMark val="none"/>
        <c:tickLblPos val="nextTo"/>
        <c:spPr>
          <a:ln>
            <a:noFill/>
          </a:ln>
        </c:spPr>
        <c:crossAx val="865755520"/>
        <c:crosses val="autoZero"/>
        <c:crossBetween val="between"/>
        <c:majorUnit val="2"/>
      </c:valAx>
    </c:plotArea>
    <c:legend>
      <c:legendPos val="b"/>
      <c:overlay val="0"/>
    </c:legend>
    <c:plotVisOnly val="1"/>
    <c:dispBlanksAs val="gap"/>
    <c:showDLblsOverMax val="0"/>
  </c:chart>
  <c:spPr>
    <a:noFill/>
  </c:spPr>
  <c:txPr>
    <a:bodyPr/>
    <a:lstStyle/>
    <a:p>
      <a:pPr>
        <a:defRPr lang="en-US" sz="1400" baseline="0" noProof="0">
          <a:solidFill>
            <a:srgbClr val="000000"/>
          </a:solidFill>
        </a:defRPr>
      </a:pPr>
      <a:endParaRPr lang="de-DE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006895877145791"/>
          <c:y val="6.0317415752150959E-2"/>
          <c:w val="0.50442333838704945"/>
          <c:h val="0.77014836749164739"/>
        </c:manualLayout>
      </c:layout>
      <c:doughnut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Verkauf</c:v>
                </c:pt>
              </c:strCache>
            </c:strRef>
          </c:tx>
          <c:spPr>
            <a:ln w="9525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1"/>
              </a:solidFill>
              <a:ln w="9525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041F-46BC-8BDF-1D45A86C58E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9525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041F-46BC-8BDF-1D45A86C58E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9525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041F-46BC-8BDF-1D45A86C58E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9525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041F-46BC-8BDF-1D45A86C58E7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9525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9-041F-46BC-8BDF-1D45A86C58E7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9525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B-041F-46BC-8BDF-1D45A86C58E7}"/>
              </c:ext>
            </c:extLst>
          </c:dPt>
          <c:dPt>
            <c:idx val="6"/>
            <c:bubble3D val="0"/>
            <c:spPr>
              <a:solidFill>
                <a:schemeClr val="bg2"/>
              </a:solidFill>
              <a:ln w="9525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D-041F-46BC-8BDF-1D45A86C58E7}"/>
              </c:ext>
            </c:extLst>
          </c:dPt>
          <c:dPt>
            <c:idx val="7"/>
            <c:bubble3D val="0"/>
            <c:spPr>
              <a:solidFill>
                <a:schemeClr val="tx1"/>
              </a:solidFill>
              <a:ln w="9525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F-041F-46BC-8BDF-1D45A86C58E7}"/>
              </c:ext>
            </c:extLst>
          </c:dPt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numRef>
              <c:f>Tabelle1!$A$2:$A$7</c:f>
              <c:numCache>
                <c:formatCode>General</c:formatCode>
                <c:ptCount val="6"/>
                <c:pt idx="0">
                  <c:v>2006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</c:numCache>
            </c:numRef>
          </c:cat>
          <c:val>
            <c:numRef>
              <c:f>Tabelle1!$B$2:$B$7</c:f>
              <c:numCache>
                <c:formatCode>0.0%</c:formatCode>
                <c:ptCount val="6"/>
                <c:pt idx="0">
                  <c:v>0.22500000000000001</c:v>
                </c:pt>
                <c:pt idx="1">
                  <c:v>0.19500000000000001</c:v>
                </c:pt>
                <c:pt idx="2">
                  <c:v>0.185</c:v>
                </c:pt>
                <c:pt idx="3">
                  <c:v>0.16500000000000001</c:v>
                </c:pt>
                <c:pt idx="4">
                  <c:v>0.115</c:v>
                </c:pt>
                <c:pt idx="5">
                  <c:v>0.115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041F-46BC-8BDF-1D45A86C58E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5"/>
      </c:doughnutChart>
    </c:plotArea>
    <c:legend>
      <c:legendPos val="b"/>
      <c:overlay val="0"/>
    </c:legend>
    <c:plotVisOnly val="1"/>
    <c:dispBlanksAs val="zero"/>
    <c:showDLblsOverMax val="0"/>
  </c:chart>
  <c:spPr>
    <a:noFill/>
  </c:spPr>
  <c:txPr>
    <a:bodyPr/>
    <a:lstStyle/>
    <a:p>
      <a:pPr>
        <a:defRPr lang="en-US" sz="1400" noProof="0"/>
      </a:pPr>
      <a:endParaRPr lang="de-DE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0919064320180564E-3"/>
          <c:y val="3.5340780056036372E-2"/>
          <c:w val="0.99858588186280728"/>
          <c:h val="0.72959088277970552"/>
        </c:manualLayout>
      </c:layout>
      <c:lineChart>
        <c:grouping val="standar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Datenreihe 1</c:v>
                </c:pt>
              </c:strCache>
            </c:strRef>
          </c:tx>
          <c:spPr>
            <a:ln w="28575">
              <a:solidFill>
                <a:schemeClr val="accent1"/>
              </a:solidFill>
            </a:ln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Tabelle1!$A$2:$A$5</c:f>
              <c:numCache>
                <c:formatCode>General</c:formatCode>
                <c:ptCount val="4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</c:numCache>
            </c:numRef>
          </c:cat>
          <c:val>
            <c:numRef>
              <c:f>Tabelle1!$B$2:$B$5</c:f>
              <c:numCache>
                <c:formatCode>0.0</c:formatCode>
                <c:ptCount val="4"/>
                <c:pt idx="0">
                  <c:v>6.3</c:v>
                </c:pt>
                <c:pt idx="1">
                  <c:v>2.5</c:v>
                </c:pt>
                <c:pt idx="2">
                  <c:v>3.5</c:v>
                </c:pt>
                <c:pt idx="3">
                  <c:v>3.4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630-44CD-846A-D001D39758E9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Datenreihe 2</c:v>
                </c:pt>
              </c:strCache>
            </c:strRef>
          </c:tx>
          <c:spPr>
            <a:ln w="28575">
              <a:solidFill>
                <a:schemeClr val="accent2"/>
              </a:solidFill>
            </a:ln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Tabelle1!$A$2:$A$5</c:f>
              <c:numCache>
                <c:formatCode>General</c:formatCode>
                <c:ptCount val="4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</c:numCache>
            </c:numRef>
          </c:cat>
          <c:val>
            <c:numRef>
              <c:f>Tabelle1!$C$2:$C$5</c:f>
              <c:numCache>
                <c:formatCode>0.0</c:formatCode>
                <c:ptCount val="4"/>
                <c:pt idx="0">
                  <c:v>4.4000000000000004</c:v>
                </c:pt>
                <c:pt idx="1">
                  <c:v>5.4</c:v>
                </c:pt>
                <c:pt idx="2">
                  <c:v>1.8</c:v>
                </c:pt>
                <c:pt idx="3">
                  <c:v>4.9000000000000004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630-44CD-846A-D001D39758E9}"/>
            </c:ext>
          </c:extLst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Datenreihe 3</c:v>
                </c:pt>
              </c:strCache>
            </c:strRef>
          </c:tx>
          <c:spPr>
            <a:ln w="28575">
              <a:solidFill>
                <a:schemeClr val="accent3"/>
              </a:solidFill>
            </a:ln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Tabelle1!$A$2:$A$5</c:f>
              <c:numCache>
                <c:formatCode>General</c:formatCode>
                <c:ptCount val="4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</c:numCache>
            </c:numRef>
          </c:cat>
          <c:val>
            <c:numRef>
              <c:f>Tabelle1!$D$2:$D$5</c:f>
              <c:numCache>
                <c:formatCode>0.0</c:formatCode>
                <c:ptCount val="4"/>
                <c:pt idx="0">
                  <c:v>2.4</c:v>
                </c:pt>
                <c:pt idx="1">
                  <c:v>3.7</c:v>
                </c:pt>
                <c:pt idx="2">
                  <c:v>4.9000000000000004</c:v>
                </c:pt>
                <c:pt idx="3">
                  <c:v>6.7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630-44CD-846A-D001D39758E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76832256"/>
        <c:axId val="876833792"/>
      </c:lineChart>
      <c:catAx>
        <c:axId val="8768322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12700">
            <a:solidFill>
              <a:schemeClr val="tx1"/>
            </a:solidFill>
          </a:ln>
        </c:spPr>
        <c:crossAx val="876833792"/>
        <c:crosses val="autoZero"/>
        <c:auto val="1"/>
        <c:lblAlgn val="ctr"/>
        <c:lblOffset val="100"/>
        <c:noMultiLvlLbl val="0"/>
      </c:catAx>
      <c:valAx>
        <c:axId val="876833792"/>
        <c:scaling>
          <c:orientation val="minMax"/>
        </c:scaling>
        <c:delete val="1"/>
        <c:axPos val="l"/>
        <c:numFmt formatCode="0" sourceLinked="0"/>
        <c:majorTickMark val="none"/>
        <c:minorTickMark val="none"/>
        <c:tickLblPos val="nextTo"/>
        <c:crossAx val="876832256"/>
        <c:crosses val="autoZero"/>
        <c:crossBetween val="between"/>
        <c:majorUnit val="2"/>
      </c:valAx>
    </c:plotArea>
    <c:legend>
      <c:legendPos val="b"/>
      <c:overlay val="0"/>
    </c:legend>
    <c:plotVisOnly val="1"/>
    <c:dispBlanksAs val="gap"/>
    <c:showDLblsOverMax val="0"/>
  </c:chart>
  <c:spPr>
    <a:noFill/>
  </c:spPr>
  <c:txPr>
    <a:bodyPr/>
    <a:lstStyle/>
    <a:p>
      <a:pPr>
        <a:defRPr lang="en-US" sz="1400" baseline="0" noProof="0">
          <a:solidFill>
            <a:srgbClr val="000000"/>
          </a:solidFill>
        </a:defRPr>
      </a:pPr>
      <a:endParaRPr lang="de-DE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859407973062047"/>
          <c:y val="8.9566608313328654E-3"/>
          <c:w val="0.82140592026937942"/>
          <c:h val="0.9718968060468428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Spalte1</c:v>
                </c:pt>
              </c:strCache>
            </c:strRef>
          </c:tx>
          <c:spPr>
            <a:solidFill>
              <a:srgbClr val="DCDCDC"/>
            </a:solidFill>
            <a:ln>
              <a:solidFill>
                <a:schemeClr val="bg1"/>
              </a:solidFill>
            </a:ln>
          </c:spPr>
          <c:invertIfNegative val="0"/>
          <c:dPt>
            <c:idx val="5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B724-4470-9352-CB1B2F81432B}"/>
              </c:ext>
            </c:extLst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Tabelle1!$A$2:$A$7</c:f>
              <c:strCache>
                <c:ptCount val="6"/>
                <c:pt idx="0">
                  <c:v>Kategorie 1</c:v>
                </c:pt>
                <c:pt idx="1">
                  <c:v>Kategorie 2</c:v>
                </c:pt>
                <c:pt idx="2">
                  <c:v>Kategorie 3</c:v>
                </c:pt>
                <c:pt idx="3">
                  <c:v>Kategorie 4</c:v>
                </c:pt>
                <c:pt idx="4">
                  <c:v>Kategorie 5</c:v>
                </c:pt>
                <c:pt idx="5">
                  <c:v>Kategorie 6</c:v>
                </c:pt>
              </c:strCache>
            </c:strRef>
          </c:cat>
          <c:val>
            <c:numRef>
              <c:f>Tabelle1!$B$2:$B$7</c:f>
              <c:numCache>
                <c:formatCode>0.0</c:formatCode>
                <c:ptCount val="6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5.6</c:v>
                </c:pt>
                <c:pt idx="4">
                  <c:v>7.4</c:v>
                </c:pt>
                <c:pt idx="5">
                  <c:v>8.9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724-4470-9352-CB1B2F8143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868173312"/>
        <c:axId val="868174848"/>
      </c:barChart>
      <c:catAx>
        <c:axId val="868173312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 w="12700">
            <a:solidFill>
              <a:schemeClr val="tx1"/>
            </a:solidFill>
          </a:ln>
        </c:spPr>
        <c:crossAx val="868174848"/>
        <c:crosses val="autoZero"/>
        <c:auto val="1"/>
        <c:lblAlgn val="ctr"/>
        <c:lblOffset val="100"/>
        <c:noMultiLvlLbl val="0"/>
      </c:catAx>
      <c:valAx>
        <c:axId val="868174848"/>
        <c:scaling>
          <c:orientation val="minMax"/>
          <c:max val="10"/>
        </c:scaling>
        <c:delete val="1"/>
        <c:axPos val="t"/>
        <c:numFmt formatCode="0" sourceLinked="0"/>
        <c:majorTickMark val="none"/>
        <c:minorTickMark val="none"/>
        <c:tickLblPos val="nextTo"/>
        <c:crossAx val="868173312"/>
        <c:crosses val="autoZero"/>
        <c:crossBetween val="between"/>
        <c:majorUnit val="2"/>
      </c:valAx>
    </c:plotArea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lang="en-US" sz="1400" baseline="0" noProof="0">
          <a:solidFill>
            <a:srgbClr val="000000"/>
          </a:solidFill>
        </a:defRPr>
      </a:pPr>
      <a:endParaRPr lang="de-DE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7A43F64-B908-47CE-B77C-7EE5A4F9D39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793750" y="8604934"/>
            <a:ext cx="5594288" cy="161583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>
              <a:defRPr sz="1200"/>
            </a:lvl1pPr>
          </a:lstStyle>
          <a:p>
            <a:endParaRPr lang="de-DE" sz="1050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B4833C8-AF2D-40E4-B652-F49637A60A5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57199" y="8601417"/>
            <a:ext cx="273051" cy="161583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1200"/>
            </a:lvl1pPr>
          </a:lstStyle>
          <a:p>
            <a:fld id="{0C428828-2AD1-4A5A-B381-CFE9A43FB237}" type="slidenum">
              <a:rPr lang="de-DE" sz="1050" b="1" smtClean="0"/>
              <a:t>‹Nr.›</a:t>
            </a:fld>
            <a:endParaRPr lang="de-DE" sz="1050" b="1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999A5C7B-7EA7-4B28-BD44-D49B13872C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38541" y="221456"/>
            <a:ext cx="849497" cy="553244"/>
          </a:xfrm>
          <a:prstGeom prst="rect">
            <a:avLst/>
          </a:prstGeom>
        </p:spPr>
      </p:pic>
      <p:cxnSp>
        <p:nvCxnSpPr>
          <p:cNvPr id="8" name="Gerader Verbinder 7">
            <a:extLst>
              <a:ext uri="{FF2B5EF4-FFF2-40B4-BE49-F238E27FC236}">
                <a16:creationId xmlns:a16="http://schemas.microsoft.com/office/drawing/2014/main" id="{D88585E5-925E-442D-9B9E-55D9332D67F2}"/>
              </a:ext>
            </a:extLst>
          </p:cNvPr>
          <p:cNvCxnSpPr>
            <a:cxnSpLocks/>
          </p:cNvCxnSpPr>
          <p:nvPr/>
        </p:nvCxnSpPr>
        <p:spPr>
          <a:xfrm>
            <a:off x="457199" y="8477250"/>
            <a:ext cx="594360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06172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004888" y="8606176"/>
            <a:ext cx="5167312" cy="161583"/>
          </a:xfrm>
          <a:prstGeom prst="rect">
            <a:avLst/>
          </a:prstGeom>
          <a:ln>
            <a:noFill/>
          </a:ln>
        </p:spPr>
        <p:txBody>
          <a:bodyPr vert="horz" wrap="square" lIns="0" tIns="0" rIns="0" bIns="0" rtlCol="0" anchor="b">
            <a:spAutoFit/>
          </a:bodyPr>
          <a:lstStyle>
            <a:lvl1pPr algn="l">
              <a:defRPr sz="105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685800" y="8606176"/>
            <a:ext cx="284163" cy="161583"/>
          </a:xfrm>
          <a:prstGeom prst="rect">
            <a:avLst/>
          </a:prstGeom>
          <a:ln>
            <a:noFill/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wrap="square" lIns="0" tIns="0" rIns="0" bIns="0" rtlCol="0" anchor="b">
            <a:spAutoFit/>
          </a:bodyPr>
          <a:lstStyle>
            <a:lvl1pPr algn="r">
              <a:defRPr sz="1050" b="1"/>
            </a:lvl1pPr>
          </a:lstStyle>
          <a:p>
            <a:fld id="{D8367755-7C75-43EE-9EC8-D865AC6479AB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282567E6-F45F-443A-BEE9-63DF0262C1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22703" y="221456"/>
            <a:ext cx="849497" cy="553244"/>
          </a:xfrm>
          <a:prstGeom prst="rect">
            <a:avLst/>
          </a:prstGeom>
        </p:spPr>
      </p:pic>
      <p:cxnSp>
        <p:nvCxnSpPr>
          <p:cNvPr id="9" name="Gerader Verbinder 8">
            <a:extLst>
              <a:ext uri="{FF2B5EF4-FFF2-40B4-BE49-F238E27FC236}">
                <a16:creationId xmlns:a16="http://schemas.microsoft.com/office/drawing/2014/main" id="{07CF42C9-EAB1-4C58-897E-710D36AA3CA6}"/>
              </a:ext>
            </a:extLst>
          </p:cNvPr>
          <p:cNvCxnSpPr>
            <a:cxnSpLocks/>
          </p:cNvCxnSpPr>
          <p:nvPr/>
        </p:nvCxnSpPr>
        <p:spPr>
          <a:xfrm>
            <a:off x="685800" y="8477250"/>
            <a:ext cx="5486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66574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177800" indent="-177800" algn="l" defTabSz="914400" rtl="0" eaLnBrk="1" latinLnBrk="0" hangingPunct="1">
      <a:buClr>
        <a:schemeClr val="tx1"/>
      </a:buClr>
      <a:buFont typeface="Wingdings" panose="05000000000000000000" pitchFamily="2" charset="2"/>
      <a:buChar char="§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361950" indent="-184150" algn="l" defTabSz="914400" rtl="0" eaLnBrk="1" latinLnBrk="0" hangingPunct="1">
      <a:buClr>
        <a:schemeClr val="tx1"/>
      </a:buClr>
      <a:buFont typeface="Wingdings" panose="05000000000000000000" pitchFamily="2" charset="2"/>
      <a:buChar char="§"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539750" indent="-177800" algn="l" defTabSz="914400" rtl="0" eaLnBrk="1" latinLnBrk="0" hangingPunct="1">
      <a:buClr>
        <a:schemeClr val="tx1"/>
      </a:buClr>
      <a:buFont typeface="Wingdings" panose="05000000000000000000" pitchFamily="2" charset="2"/>
      <a:buChar char="§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717550" indent="-177800" algn="l" defTabSz="914400" rtl="0" eaLnBrk="1" latinLnBrk="0" hangingPunct="1">
      <a:buClr>
        <a:schemeClr val="tx1"/>
      </a:buClr>
      <a:buFont typeface="Wingdings" panose="05000000000000000000" pitchFamily="2" charset="2"/>
      <a:buChar char="§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3" Type="http://schemas.openxmlformats.org/officeDocument/2006/relationships/tags" Target="../tags/tag5.xml"/><Relationship Id="rId7" Type="http://schemas.openxmlformats.org/officeDocument/2006/relationships/image" Target="../media/image2.png"/><Relationship Id="rId2" Type="http://schemas.openxmlformats.org/officeDocument/2006/relationships/tags" Target="../tags/tag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.bin"/><Relationship Id="rId4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23.xml"/><Relationship Id="rId7" Type="http://schemas.openxmlformats.org/officeDocument/2006/relationships/image" Target="../media/image1.emf"/><Relationship Id="rId2" Type="http://schemas.openxmlformats.org/officeDocument/2006/relationships/tags" Target="../tags/tag22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6.png"/><Relationship Id="rId4" Type="http://schemas.openxmlformats.org/officeDocument/2006/relationships/slideMaster" Target="../slideMasters/slideMaster1.xml"/><Relationship Id="rId9" Type="http://schemas.openxmlformats.org/officeDocument/2006/relationships/image" Target="../media/image3.sv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25.xml"/><Relationship Id="rId7" Type="http://schemas.openxmlformats.org/officeDocument/2006/relationships/image" Target="../media/image1.emf"/><Relationship Id="rId2" Type="http://schemas.openxmlformats.org/officeDocument/2006/relationships/tags" Target="../tags/tag24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5.png"/><Relationship Id="rId4" Type="http://schemas.openxmlformats.org/officeDocument/2006/relationships/slideMaster" Target="../slideMasters/slideMaster1.xml"/><Relationship Id="rId9" Type="http://schemas.openxmlformats.org/officeDocument/2006/relationships/image" Target="../media/image3.svg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27.xml"/><Relationship Id="rId7" Type="http://schemas.openxmlformats.org/officeDocument/2006/relationships/image" Target="../media/image1.emf"/><Relationship Id="rId2" Type="http://schemas.openxmlformats.org/officeDocument/2006/relationships/tags" Target="../tags/tag26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13.bin"/><Relationship Id="rId5" Type="http://schemas.openxmlformats.org/officeDocument/2006/relationships/image" Target="../media/image5.png"/><Relationship Id="rId4" Type="http://schemas.openxmlformats.org/officeDocument/2006/relationships/slideMaster" Target="../slideMasters/slideMaster1.xml"/><Relationship Id="rId9" Type="http://schemas.openxmlformats.org/officeDocument/2006/relationships/image" Target="../media/image3.sv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3" Type="http://schemas.openxmlformats.org/officeDocument/2006/relationships/tags" Target="../tags/tag29.xml"/><Relationship Id="rId7" Type="http://schemas.openxmlformats.org/officeDocument/2006/relationships/image" Target="../media/image2.png"/><Relationship Id="rId2" Type="http://schemas.openxmlformats.org/officeDocument/2006/relationships/tags" Target="../tags/tag28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4.bin"/><Relationship Id="rId4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3" Type="http://schemas.openxmlformats.org/officeDocument/2006/relationships/tags" Target="../tags/tag31.xml"/><Relationship Id="rId7" Type="http://schemas.openxmlformats.org/officeDocument/2006/relationships/image" Target="../media/image2.png"/><Relationship Id="rId2" Type="http://schemas.openxmlformats.org/officeDocument/2006/relationships/tags" Target="../tags/tag30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5.bin"/><Relationship Id="rId4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33.xml"/><Relationship Id="rId7" Type="http://schemas.openxmlformats.org/officeDocument/2006/relationships/image" Target="../media/image1.emf"/><Relationship Id="rId2" Type="http://schemas.openxmlformats.org/officeDocument/2006/relationships/tags" Target="../tags/tag32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16.bin"/><Relationship Id="rId5" Type="http://schemas.openxmlformats.org/officeDocument/2006/relationships/image" Target="../media/image6.png"/><Relationship Id="rId4" Type="http://schemas.openxmlformats.org/officeDocument/2006/relationships/slideMaster" Target="../slideMasters/slideMaster1.xml"/><Relationship Id="rId9" Type="http://schemas.openxmlformats.org/officeDocument/2006/relationships/image" Target="../media/image3.sv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7.bin"/><Relationship Id="rId4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8.bin"/><Relationship Id="rId4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tags" Target="../tags/tag39.xml"/><Relationship Id="rId2" Type="http://schemas.openxmlformats.org/officeDocument/2006/relationships/tags" Target="../tags/tag38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9.bin"/><Relationship Id="rId4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tags" Target="../tags/tag41.xml"/><Relationship Id="rId2" Type="http://schemas.openxmlformats.org/officeDocument/2006/relationships/tags" Target="../tags/tag40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0.bin"/><Relationship Id="rId4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3" Type="http://schemas.openxmlformats.org/officeDocument/2006/relationships/tags" Target="../tags/tag7.xml"/><Relationship Id="rId7" Type="http://schemas.openxmlformats.org/officeDocument/2006/relationships/image" Target="../media/image2.png"/><Relationship Id="rId2" Type="http://schemas.openxmlformats.org/officeDocument/2006/relationships/tags" Target="../tags/tag6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.bin"/><Relationship Id="rId4" Type="http://schemas.openxmlformats.org/officeDocument/2006/relationships/slideMaster" Target="../slideMasters/slideMaster1.xml"/><Relationship Id="rId9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tags" Target="../tags/tag43.xml"/><Relationship Id="rId2" Type="http://schemas.openxmlformats.org/officeDocument/2006/relationships/tags" Target="../tags/tag42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1.bin"/><Relationship Id="rId4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3" Type="http://schemas.openxmlformats.org/officeDocument/2006/relationships/tags" Target="../tags/tag45.xml"/><Relationship Id="rId7" Type="http://schemas.openxmlformats.org/officeDocument/2006/relationships/image" Target="../media/image2.png"/><Relationship Id="rId2" Type="http://schemas.openxmlformats.org/officeDocument/2006/relationships/tags" Target="../tags/tag44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2.bin"/><Relationship Id="rId4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3" Type="http://schemas.openxmlformats.org/officeDocument/2006/relationships/tags" Target="../tags/tag47.xml"/><Relationship Id="rId7" Type="http://schemas.openxmlformats.org/officeDocument/2006/relationships/image" Target="../media/image2.png"/><Relationship Id="rId2" Type="http://schemas.openxmlformats.org/officeDocument/2006/relationships/tags" Target="../tags/tag46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3.bin"/><Relationship Id="rId4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3" Type="http://schemas.openxmlformats.org/officeDocument/2006/relationships/tags" Target="../tags/tag49.xml"/><Relationship Id="rId7" Type="http://schemas.openxmlformats.org/officeDocument/2006/relationships/image" Target="../media/image2.png"/><Relationship Id="rId2" Type="http://schemas.openxmlformats.org/officeDocument/2006/relationships/tags" Target="../tags/tag48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4.bin"/><Relationship Id="rId4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5.bin"/><Relationship Id="rId4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6.bin"/><Relationship Id="rId4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7.bin"/><Relationship Id="rId4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3" Type="http://schemas.openxmlformats.org/officeDocument/2006/relationships/tags" Target="../tags/tag57.xml"/><Relationship Id="rId7" Type="http://schemas.openxmlformats.org/officeDocument/2006/relationships/image" Target="../media/image2.png"/><Relationship Id="rId2" Type="http://schemas.openxmlformats.org/officeDocument/2006/relationships/tags" Target="../tags/tag56.xml"/><Relationship Id="rId1" Type="http://schemas.openxmlformats.org/officeDocument/2006/relationships/vmlDrawing" Target="../drawings/vmlDrawing28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8.bin"/><Relationship Id="rId4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3" Type="http://schemas.openxmlformats.org/officeDocument/2006/relationships/tags" Target="../tags/tag59.xml"/><Relationship Id="rId7" Type="http://schemas.openxmlformats.org/officeDocument/2006/relationships/image" Target="../media/image2.png"/><Relationship Id="rId2" Type="http://schemas.openxmlformats.org/officeDocument/2006/relationships/tags" Target="../tags/tag58.xml"/><Relationship Id="rId1" Type="http://schemas.openxmlformats.org/officeDocument/2006/relationships/vmlDrawing" Target="../drawings/vmlDrawing29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9.bin"/><Relationship Id="rId4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3" Type="http://schemas.openxmlformats.org/officeDocument/2006/relationships/tags" Target="../tags/tag61.xml"/><Relationship Id="rId7" Type="http://schemas.openxmlformats.org/officeDocument/2006/relationships/image" Target="../media/image2.png"/><Relationship Id="rId2" Type="http://schemas.openxmlformats.org/officeDocument/2006/relationships/tags" Target="../tags/tag60.xml"/><Relationship Id="rId1" Type="http://schemas.openxmlformats.org/officeDocument/2006/relationships/vmlDrawing" Target="../drawings/vmlDrawing30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0.bin"/><Relationship Id="rId4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3" Type="http://schemas.openxmlformats.org/officeDocument/2006/relationships/tags" Target="../tags/tag9.xml"/><Relationship Id="rId7" Type="http://schemas.openxmlformats.org/officeDocument/2006/relationships/image" Target="../media/image2.png"/><Relationship Id="rId2" Type="http://schemas.openxmlformats.org/officeDocument/2006/relationships/tags" Target="../tags/tag8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4.bin"/><Relationship Id="rId4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3" Type="http://schemas.openxmlformats.org/officeDocument/2006/relationships/tags" Target="../tags/tag63.xml"/><Relationship Id="rId7" Type="http://schemas.openxmlformats.org/officeDocument/2006/relationships/image" Target="../media/image2.png"/><Relationship Id="rId2" Type="http://schemas.openxmlformats.org/officeDocument/2006/relationships/tags" Target="../tags/tag62.xml"/><Relationship Id="rId1" Type="http://schemas.openxmlformats.org/officeDocument/2006/relationships/vmlDrawing" Target="../drawings/vmlDrawing31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1.bin"/><Relationship Id="rId4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3" Type="http://schemas.openxmlformats.org/officeDocument/2006/relationships/tags" Target="../tags/tag65.xml"/><Relationship Id="rId7" Type="http://schemas.openxmlformats.org/officeDocument/2006/relationships/image" Target="../media/image2.png"/><Relationship Id="rId2" Type="http://schemas.openxmlformats.org/officeDocument/2006/relationships/tags" Target="../tags/tag64.xml"/><Relationship Id="rId1" Type="http://schemas.openxmlformats.org/officeDocument/2006/relationships/vmlDrawing" Target="../drawings/vmlDrawing3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2.bin"/><Relationship Id="rId4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3" Type="http://schemas.openxmlformats.org/officeDocument/2006/relationships/tags" Target="../tags/tag67.xml"/><Relationship Id="rId7" Type="http://schemas.openxmlformats.org/officeDocument/2006/relationships/image" Target="../media/image2.png"/><Relationship Id="rId2" Type="http://schemas.openxmlformats.org/officeDocument/2006/relationships/tags" Target="../tags/tag66.xml"/><Relationship Id="rId1" Type="http://schemas.openxmlformats.org/officeDocument/2006/relationships/vmlDrawing" Target="../drawings/vmlDrawing3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3.bin"/><Relationship Id="rId4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3" Type="http://schemas.openxmlformats.org/officeDocument/2006/relationships/tags" Target="../tags/tag69.xml"/><Relationship Id="rId7" Type="http://schemas.openxmlformats.org/officeDocument/2006/relationships/image" Target="../media/image2.png"/><Relationship Id="rId2" Type="http://schemas.openxmlformats.org/officeDocument/2006/relationships/tags" Target="../tags/tag68.xml"/><Relationship Id="rId1" Type="http://schemas.openxmlformats.org/officeDocument/2006/relationships/vmlDrawing" Target="../drawings/vmlDrawing34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4.bin"/><Relationship Id="rId4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3" Type="http://schemas.openxmlformats.org/officeDocument/2006/relationships/tags" Target="../tags/tag71.xml"/><Relationship Id="rId7" Type="http://schemas.openxmlformats.org/officeDocument/2006/relationships/image" Target="../media/image2.png"/><Relationship Id="rId2" Type="http://schemas.openxmlformats.org/officeDocument/2006/relationships/tags" Target="../tags/tag70.xml"/><Relationship Id="rId1" Type="http://schemas.openxmlformats.org/officeDocument/2006/relationships/vmlDrawing" Target="../drawings/vmlDrawing35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5.bin"/><Relationship Id="rId4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3" Type="http://schemas.openxmlformats.org/officeDocument/2006/relationships/tags" Target="../tags/tag73.xml"/><Relationship Id="rId7" Type="http://schemas.openxmlformats.org/officeDocument/2006/relationships/image" Target="../media/image2.png"/><Relationship Id="rId2" Type="http://schemas.openxmlformats.org/officeDocument/2006/relationships/tags" Target="../tags/tag72.xml"/><Relationship Id="rId1" Type="http://schemas.openxmlformats.org/officeDocument/2006/relationships/vmlDrawing" Target="../drawings/vmlDrawing36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6.bin"/><Relationship Id="rId4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3" Type="http://schemas.openxmlformats.org/officeDocument/2006/relationships/tags" Target="../tags/tag75.xml"/><Relationship Id="rId7" Type="http://schemas.openxmlformats.org/officeDocument/2006/relationships/image" Target="../media/image2.png"/><Relationship Id="rId2" Type="http://schemas.openxmlformats.org/officeDocument/2006/relationships/tags" Target="../tags/tag74.xml"/><Relationship Id="rId1" Type="http://schemas.openxmlformats.org/officeDocument/2006/relationships/vmlDrawing" Target="../drawings/vmlDrawing37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7.bin"/><Relationship Id="rId4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3" Type="http://schemas.openxmlformats.org/officeDocument/2006/relationships/tags" Target="../tags/tag77.xml"/><Relationship Id="rId7" Type="http://schemas.openxmlformats.org/officeDocument/2006/relationships/image" Target="../media/image2.png"/><Relationship Id="rId2" Type="http://schemas.openxmlformats.org/officeDocument/2006/relationships/tags" Target="../tags/tag76.xml"/><Relationship Id="rId1" Type="http://schemas.openxmlformats.org/officeDocument/2006/relationships/vmlDrawing" Target="../drawings/vmlDrawing38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8.bin"/><Relationship Id="rId4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3" Type="http://schemas.openxmlformats.org/officeDocument/2006/relationships/tags" Target="../tags/tag79.xml"/><Relationship Id="rId7" Type="http://schemas.openxmlformats.org/officeDocument/2006/relationships/image" Target="../media/image2.png"/><Relationship Id="rId2" Type="http://schemas.openxmlformats.org/officeDocument/2006/relationships/tags" Target="../tags/tag78.xml"/><Relationship Id="rId1" Type="http://schemas.openxmlformats.org/officeDocument/2006/relationships/vmlDrawing" Target="../drawings/vmlDrawing39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9.bin"/><Relationship Id="rId4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3" Type="http://schemas.openxmlformats.org/officeDocument/2006/relationships/tags" Target="../tags/tag81.xml"/><Relationship Id="rId7" Type="http://schemas.openxmlformats.org/officeDocument/2006/relationships/image" Target="../media/image2.png"/><Relationship Id="rId2" Type="http://schemas.openxmlformats.org/officeDocument/2006/relationships/tags" Target="../tags/tag80.xml"/><Relationship Id="rId1" Type="http://schemas.openxmlformats.org/officeDocument/2006/relationships/vmlDrawing" Target="../drawings/vmlDrawing40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40.bin"/><Relationship Id="rId4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11.xml"/><Relationship Id="rId7" Type="http://schemas.openxmlformats.org/officeDocument/2006/relationships/image" Target="../media/image1.emf"/><Relationship Id="rId2" Type="http://schemas.openxmlformats.org/officeDocument/2006/relationships/tags" Target="../tags/tag10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5.png"/><Relationship Id="rId4" Type="http://schemas.openxmlformats.org/officeDocument/2006/relationships/slideMaster" Target="../slideMasters/slideMaster1.xml"/><Relationship Id="rId9" Type="http://schemas.openxmlformats.org/officeDocument/2006/relationships/image" Target="../media/image3.sv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3" Type="http://schemas.openxmlformats.org/officeDocument/2006/relationships/tags" Target="../tags/tag13.xml"/><Relationship Id="rId7" Type="http://schemas.openxmlformats.org/officeDocument/2006/relationships/image" Target="../media/image2.png"/><Relationship Id="rId2" Type="http://schemas.openxmlformats.org/officeDocument/2006/relationships/tags" Target="../tags/tag1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6.bin"/><Relationship Id="rId4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7.bin"/><Relationship Id="rId4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17.xml"/><Relationship Id="rId7" Type="http://schemas.openxmlformats.org/officeDocument/2006/relationships/image" Target="../media/image1.emf"/><Relationship Id="rId2" Type="http://schemas.openxmlformats.org/officeDocument/2006/relationships/tags" Target="../tags/tag16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6.png"/><Relationship Id="rId4" Type="http://schemas.openxmlformats.org/officeDocument/2006/relationships/slideMaster" Target="../slideMasters/slideMaster1.xml"/><Relationship Id="rId9" Type="http://schemas.openxmlformats.org/officeDocument/2006/relationships/image" Target="../media/image3.svg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19.xml"/><Relationship Id="rId7" Type="http://schemas.openxmlformats.org/officeDocument/2006/relationships/image" Target="../media/image6.png"/><Relationship Id="rId2" Type="http://schemas.openxmlformats.org/officeDocument/2006/relationships/tags" Target="../tags/tag18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9.bin"/><Relationship Id="rId4" Type="http://schemas.openxmlformats.org/officeDocument/2006/relationships/slideMaster" Target="../slideMasters/slideMaster1.xml"/><Relationship Id="rId9" Type="http://schemas.openxmlformats.org/officeDocument/2006/relationships/image" Target="../media/image3.svg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21.xml"/><Relationship Id="rId7" Type="http://schemas.openxmlformats.org/officeDocument/2006/relationships/image" Target="../media/image1.emf"/><Relationship Id="rId2" Type="http://schemas.openxmlformats.org/officeDocument/2006/relationships/tags" Target="../tags/tag20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5.png"/><Relationship Id="rId4" Type="http://schemas.openxmlformats.org/officeDocument/2006/relationships/slideMaster" Target="../slideMasters/slideMaster1.xml"/><Relationship Id="rId9" Type="http://schemas.openxmlformats.org/officeDocument/2006/relationships/image" Target="../media/image3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ihandform 11">
            <a:extLst>
              <a:ext uri="{FF2B5EF4-FFF2-40B4-BE49-F238E27FC236}">
                <a16:creationId xmlns:a16="http://schemas.microsoft.com/office/drawing/2014/main" id="{345B8CC5-06C1-472D-9579-229E85ACF8E4}"/>
              </a:ext>
            </a:extLst>
          </p:cNvPr>
          <p:cNvSpPr/>
          <p:nvPr userDrawn="1"/>
        </p:nvSpPr>
        <p:spPr bwMode="gray">
          <a:xfrm>
            <a:off x="144780" y="-7619"/>
            <a:ext cx="9357360" cy="4076700"/>
          </a:xfrm>
          <a:custGeom>
            <a:avLst/>
            <a:gdLst>
              <a:gd name="connsiteX0" fmla="*/ 0 w 7018020"/>
              <a:gd name="connsiteY0" fmla="*/ 0 h 3057525"/>
              <a:gd name="connsiteX1" fmla="*/ 714375 w 7018020"/>
              <a:gd name="connsiteY1" fmla="*/ 3057525 h 3057525"/>
              <a:gd name="connsiteX2" fmla="*/ 7018020 w 7018020"/>
              <a:gd name="connsiteY2" fmla="*/ 1600200 h 3057525"/>
              <a:gd name="connsiteX3" fmla="*/ 6652260 w 7018020"/>
              <a:gd name="connsiteY3" fmla="*/ 5715 h 3057525"/>
              <a:gd name="connsiteX4" fmla="*/ 0 w 7018020"/>
              <a:gd name="connsiteY4" fmla="*/ 0 h 3057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18020" h="3057525">
                <a:moveTo>
                  <a:pt x="0" y="0"/>
                </a:moveTo>
                <a:lnTo>
                  <a:pt x="714375" y="3057525"/>
                </a:lnTo>
                <a:lnTo>
                  <a:pt x="7018020" y="1600200"/>
                </a:lnTo>
                <a:lnTo>
                  <a:pt x="6652260" y="5715"/>
                </a:lnTo>
                <a:lnTo>
                  <a:pt x="0" y="0"/>
                </a:lnTo>
                <a:close/>
              </a:path>
            </a:pathLst>
          </a:custGeom>
          <a:solidFill>
            <a:srgbClr val="FF8C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/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C178B517-5906-4BB1-B0FC-C8DC054AAF36}"/>
              </a:ext>
            </a:extLst>
          </p:cNvPr>
          <p:cNvSpPr/>
          <p:nvPr userDrawn="1"/>
        </p:nvSpPr>
        <p:spPr bwMode="gray">
          <a:xfrm>
            <a:off x="-5" y="0"/>
            <a:ext cx="8640445" cy="3217547"/>
          </a:xfrm>
          <a:prstGeom prst="rect">
            <a:avLst/>
          </a:prstGeom>
          <a:solidFill>
            <a:srgbClr val="FF8C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/>
          </a:p>
        </p:txBody>
      </p:sp>
      <p:graphicFrame>
        <p:nvGraphicFramePr>
          <p:cNvPr id="8" name="Objekt 7" hidden="1">
            <a:extLst>
              <a:ext uri="{FF2B5EF4-FFF2-40B4-BE49-F238E27FC236}">
                <a16:creationId xmlns:a16="http://schemas.microsoft.com/office/drawing/2014/main" id="{D4EFD84D-7620-4378-B33F-72E1F06AAE0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92261905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801" name="think-cell Folie" r:id="rId5" imgW="344" imgH="345" progId="TCLayout.ActiveDocument.1">
                  <p:embed/>
                </p:oleObj>
              </mc:Choice>
              <mc:Fallback>
                <p:oleObj name="think-cell Folie" r:id="rId5" imgW="344" imgH="345" progId="TCLayout.ActiveDocument.1">
                  <p:embed/>
                  <p:pic>
                    <p:nvPicPr>
                      <p:cNvPr id="8" name="Objekt 7" hidden="1">
                        <a:extLst>
                          <a:ext uri="{FF2B5EF4-FFF2-40B4-BE49-F238E27FC236}">
                            <a16:creationId xmlns:a16="http://schemas.microsoft.com/office/drawing/2014/main" id="{D4EFD84D-7620-4378-B33F-72E1F06AAE0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hteck 6" hidden="1">
            <a:extLst>
              <a:ext uri="{FF2B5EF4-FFF2-40B4-BE49-F238E27FC236}">
                <a16:creationId xmlns:a16="http://schemas.microsoft.com/office/drawing/2014/main" id="{F6FBC020-F7BC-491F-A515-7633C9383BE2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de-DE" sz="3800" b="1" i="0" baseline="0" dirty="0"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31996BA-DEBA-4422-8751-889EF72798AF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960000" y="1345624"/>
            <a:ext cx="7416000" cy="526298"/>
          </a:xfrm>
        </p:spPr>
        <p:txBody>
          <a:bodyPr anchor="ctr"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9DAC5A5B-2679-4974-BA5D-19265FF288A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960000" y="5079957"/>
            <a:ext cx="4356000" cy="307777"/>
          </a:xfrm>
        </p:spPr>
        <p:txBody>
          <a:bodyPr>
            <a:sp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2000" b="1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None/>
              <a:defRPr sz="2200" b="1">
                <a:solidFill>
                  <a:schemeClr val="tx1"/>
                </a:solidFill>
              </a:defRPr>
            </a:lvl2pPr>
            <a:lvl3pPr marL="0" indent="0">
              <a:lnSpc>
                <a:spcPct val="100000"/>
              </a:lnSpc>
              <a:buNone/>
              <a:defRPr sz="2200" b="1">
                <a:solidFill>
                  <a:schemeClr val="tx1"/>
                </a:solidFill>
              </a:defRPr>
            </a:lvl3pPr>
            <a:lvl4pPr marL="0" indent="0">
              <a:lnSpc>
                <a:spcPct val="100000"/>
              </a:lnSpc>
              <a:buNone/>
              <a:defRPr sz="2200" b="1">
                <a:solidFill>
                  <a:schemeClr val="tx1"/>
                </a:solidFill>
              </a:defRPr>
            </a:lvl4pPr>
            <a:lvl5pPr marL="0" indent="0">
              <a:lnSpc>
                <a:spcPct val="100000"/>
              </a:lnSpc>
              <a:buNone/>
              <a:defRPr sz="2200" b="1"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/>
              <a:t>Kolpingsfamilie Beispielhausen</a:t>
            </a:r>
          </a:p>
        </p:txBody>
      </p:sp>
      <p:sp>
        <p:nvSpPr>
          <p:cNvPr id="13" name="Textplatzhalter 10">
            <a:extLst>
              <a:ext uri="{FF2B5EF4-FFF2-40B4-BE49-F238E27FC236}">
                <a16:creationId xmlns:a16="http://schemas.microsoft.com/office/drawing/2014/main" id="{E94ABF0D-D15C-4EE3-B3EB-0D61FAD821E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960000" y="5432738"/>
            <a:ext cx="4356000" cy="307777"/>
          </a:xfrm>
        </p:spPr>
        <p:txBody>
          <a:bodyPr>
            <a:sp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2000" b="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None/>
              <a:defRPr sz="2200" b="0">
                <a:solidFill>
                  <a:schemeClr val="tx1"/>
                </a:solidFill>
              </a:defRPr>
            </a:lvl2pPr>
            <a:lvl3pPr marL="0" indent="0">
              <a:lnSpc>
                <a:spcPct val="100000"/>
              </a:lnSpc>
              <a:buNone/>
              <a:defRPr sz="2200" b="0">
                <a:solidFill>
                  <a:schemeClr val="tx1"/>
                </a:solidFill>
              </a:defRPr>
            </a:lvl3pPr>
            <a:lvl4pPr marL="0" indent="0">
              <a:lnSpc>
                <a:spcPct val="100000"/>
              </a:lnSpc>
              <a:buNone/>
              <a:defRPr sz="2200" b="0">
                <a:solidFill>
                  <a:schemeClr val="tx1"/>
                </a:solidFill>
              </a:defRPr>
            </a:lvl4pPr>
            <a:lvl5pPr marL="0" indent="0">
              <a:lnSpc>
                <a:spcPct val="100000"/>
              </a:lnSpc>
              <a:buNone/>
              <a:defRPr sz="22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/>
              <a:t>TT. Monat 20XX</a:t>
            </a:r>
          </a:p>
        </p:txBody>
      </p:sp>
      <p:sp>
        <p:nvSpPr>
          <p:cNvPr id="14" name="Textplatzhalter 10">
            <a:extLst>
              <a:ext uri="{FF2B5EF4-FFF2-40B4-BE49-F238E27FC236}">
                <a16:creationId xmlns:a16="http://schemas.microsoft.com/office/drawing/2014/main" id="{51848211-9774-4D0C-9DA2-0F501977F52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960000" y="5785519"/>
            <a:ext cx="4356000" cy="307777"/>
          </a:xfrm>
        </p:spPr>
        <p:txBody>
          <a:bodyPr>
            <a:sp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2000" b="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None/>
              <a:defRPr sz="2200" b="0">
                <a:solidFill>
                  <a:schemeClr val="tx1"/>
                </a:solidFill>
              </a:defRPr>
            </a:lvl2pPr>
            <a:lvl3pPr marL="0" indent="0">
              <a:lnSpc>
                <a:spcPct val="100000"/>
              </a:lnSpc>
              <a:buNone/>
              <a:defRPr sz="2200" b="0">
                <a:solidFill>
                  <a:schemeClr val="tx1"/>
                </a:solidFill>
              </a:defRPr>
            </a:lvl3pPr>
            <a:lvl4pPr marL="0" indent="0">
              <a:lnSpc>
                <a:spcPct val="100000"/>
              </a:lnSpc>
              <a:buNone/>
              <a:defRPr sz="2200" b="0">
                <a:solidFill>
                  <a:schemeClr val="tx1"/>
                </a:solidFill>
              </a:defRPr>
            </a:lvl4pPr>
            <a:lvl5pPr marL="0" indent="0">
              <a:lnSpc>
                <a:spcPct val="100000"/>
              </a:lnSpc>
              <a:buNone/>
              <a:defRPr sz="22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/>
              <a:t>Name, Funktion</a:t>
            </a:r>
          </a:p>
        </p:txBody>
      </p:sp>
      <p:pic>
        <p:nvPicPr>
          <p:cNvPr id="19" name="Grafik 18">
            <a:extLst>
              <a:ext uri="{FF2B5EF4-FFF2-40B4-BE49-F238E27FC236}">
                <a16:creationId xmlns:a16="http://schemas.microsoft.com/office/drawing/2014/main" id="{78A93654-10BB-4A8A-A13A-AE02708FB69D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 bwMode="gray">
          <a:xfrm>
            <a:off x="9831968" y="5045190"/>
            <a:ext cx="1664632" cy="1084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6613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ennfolie 02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rafik 25">
            <a:extLst>
              <a:ext uri="{FF2B5EF4-FFF2-40B4-BE49-F238E27FC236}">
                <a16:creationId xmlns:a16="http://schemas.microsoft.com/office/drawing/2014/main" id="{F3CC6844-B310-462B-8936-62A1EE8FD38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68" t="14928" r="50466" b="57078"/>
          <a:stretch/>
        </p:blipFill>
        <p:spPr bwMode="gray">
          <a:xfrm rot="10800000">
            <a:off x="-8" y="1"/>
            <a:ext cx="12206519" cy="6317999"/>
          </a:xfrm>
          <a:prstGeom prst="rect">
            <a:avLst/>
          </a:prstGeom>
        </p:spPr>
      </p:pic>
      <p:sp>
        <p:nvSpPr>
          <p:cNvPr id="28" name="Freihandform 22">
            <a:extLst>
              <a:ext uri="{FF2B5EF4-FFF2-40B4-BE49-F238E27FC236}">
                <a16:creationId xmlns:a16="http://schemas.microsoft.com/office/drawing/2014/main" id="{33517879-5B85-40F6-B10A-ACCECB5A067D}"/>
              </a:ext>
            </a:extLst>
          </p:cNvPr>
          <p:cNvSpPr/>
          <p:nvPr userDrawn="1"/>
        </p:nvSpPr>
        <p:spPr bwMode="gray">
          <a:xfrm>
            <a:off x="5868278" y="0"/>
            <a:ext cx="6338237" cy="6858000"/>
          </a:xfrm>
          <a:custGeom>
            <a:avLst/>
            <a:gdLst>
              <a:gd name="connsiteX0" fmla="*/ 0 w 4778829"/>
              <a:gd name="connsiteY0" fmla="*/ 0 h 5170714"/>
              <a:gd name="connsiteX1" fmla="*/ 4778829 w 4778829"/>
              <a:gd name="connsiteY1" fmla="*/ 0 h 5170714"/>
              <a:gd name="connsiteX2" fmla="*/ 4778829 w 4778829"/>
              <a:gd name="connsiteY2" fmla="*/ 5170714 h 5170714"/>
              <a:gd name="connsiteX3" fmla="*/ 1175657 w 4778829"/>
              <a:gd name="connsiteY3" fmla="*/ 5170714 h 5170714"/>
              <a:gd name="connsiteX4" fmla="*/ 0 w 4778829"/>
              <a:gd name="connsiteY4" fmla="*/ 0 h 5170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78829" h="5170714">
                <a:moveTo>
                  <a:pt x="0" y="0"/>
                </a:moveTo>
                <a:lnTo>
                  <a:pt x="4778829" y="0"/>
                </a:lnTo>
                <a:lnTo>
                  <a:pt x="4778829" y="5170714"/>
                </a:lnTo>
                <a:lnTo>
                  <a:pt x="1175657" y="5170714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/>
          </a:p>
        </p:txBody>
      </p:sp>
      <p:sp>
        <p:nvSpPr>
          <p:cNvPr id="29" name="Rechteck 28">
            <a:extLst>
              <a:ext uri="{FF2B5EF4-FFF2-40B4-BE49-F238E27FC236}">
                <a16:creationId xmlns:a16="http://schemas.microsoft.com/office/drawing/2014/main" id="{17144C21-5DBC-4E9A-8365-3B68F68E146D}"/>
              </a:ext>
            </a:extLst>
          </p:cNvPr>
          <p:cNvSpPr/>
          <p:nvPr userDrawn="1"/>
        </p:nvSpPr>
        <p:spPr bwMode="gray">
          <a:xfrm>
            <a:off x="4896000" y="719983"/>
            <a:ext cx="4320003" cy="4320003"/>
          </a:xfrm>
          <a:prstGeom prst="rect">
            <a:avLst/>
          </a:prstGeom>
          <a:solidFill>
            <a:srgbClr val="FF8C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de-DE" sz="2400"/>
          </a:p>
        </p:txBody>
      </p:sp>
      <p:graphicFrame>
        <p:nvGraphicFramePr>
          <p:cNvPr id="7" name="Objekt 6" hidden="1">
            <a:extLst>
              <a:ext uri="{FF2B5EF4-FFF2-40B4-BE49-F238E27FC236}">
                <a16:creationId xmlns:a16="http://schemas.microsoft.com/office/drawing/2014/main" id="{ED465AF7-5505-4EB6-B212-0A1089202E4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91782546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54" name="think-cell Folie" r:id="rId6" imgW="344" imgH="345" progId="TCLayout.ActiveDocument.1">
                  <p:embed/>
                </p:oleObj>
              </mc:Choice>
              <mc:Fallback>
                <p:oleObj name="think-cell Folie" r:id="rId6" imgW="344" imgH="345" progId="TCLayout.ActiveDocument.1">
                  <p:embed/>
                  <p:pic>
                    <p:nvPicPr>
                      <p:cNvPr id="7" name="Objekt 6" hidden="1">
                        <a:extLst>
                          <a:ext uri="{FF2B5EF4-FFF2-40B4-BE49-F238E27FC236}">
                            <a16:creationId xmlns:a16="http://schemas.microsoft.com/office/drawing/2014/main" id="{ED465AF7-5505-4EB6-B212-0A1089202E4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hteck 5" hidden="1">
            <a:extLst>
              <a:ext uri="{FF2B5EF4-FFF2-40B4-BE49-F238E27FC236}">
                <a16:creationId xmlns:a16="http://schemas.microsoft.com/office/drawing/2014/main" id="{A9F9EF0D-C34A-427A-819C-F098A1F2978C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de-DE" sz="3200" b="1" i="0" baseline="0" dirty="0"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cxnSp>
        <p:nvCxnSpPr>
          <p:cNvPr id="32" name="Gerader Verbinder 31">
            <a:extLst>
              <a:ext uri="{FF2B5EF4-FFF2-40B4-BE49-F238E27FC236}">
                <a16:creationId xmlns:a16="http://schemas.microsoft.com/office/drawing/2014/main" id="{E7D9AA52-BA42-4454-B84E-DB138FB64C25}"/>
              </a:ext>
            </a:extLst>
          </p:cNvPr>
          <p:cNvCxnSpPr>
            <a:cxnSpLocks/>
          </p:cNvCxnSpPr>
          <p:nvPr userDrawn="1"/>
        </p:nvCxnSpPr>
        <p:spPr bwMode="gray">
          <a:xfrm>
            <a:off x="-8" y="6317458"/>
            <a:ext cx="11855368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5FF3E4E-F4C8-4A6B-AE7F-4DEE7CBD991B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 bwMode="gray"/>
        <p:txBody>
          <a:bodyPr/>
          <a:lstStyle/>
          <a:p>
            <a:r>
              <a:rPr lang="de-DE"/>
              <a:t>| Kolping Gesellschaft Blindtext | XX. Monat 20XX | Maximilian Mustermann, Funktion</a:t>
            </a:r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92FB2555-2ED1-412A-8C6E-07B8187F63A8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 bwMode="gray"/>
        <p:txBody>
          <a:bodyPr/>
          <a:lstStyle/>
          <a:p>
            <a:fld id="{1925EFE5-409A-4263-AA86-E37B8055B6A0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34" name="Bildplatzhalter 7">
            <a:extLst>
              <a:ext uri="{FF2B5EF4-FFF2-40B4-BE49-F238E27FC236}">
                <a16:creationId xmlns:a16="http://schemas.microsoft.com/office/drawing/2014/main" id="{FB978D4F-CB03-4B41-A9B4-5E369C68D7F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 bwMode="gray">
          <a:xfrm>
            <a:off x="576000" y="719981"/>
            <a:ext cx="4320000" cy="4320000"/>
          </a:xfrm>
          <a:solidFill>
            <a:schemeClr val="bg1"/>
          </a:solidFill>
          <a:ln w="12700">
            <a:noFill/>
          </a:ln>
        </p:spPr>
        <p:txBody>
          <a:bodyPr/>
          <a:lstStyle>
            <a:lvl1pPr>
              <a:lnSpc>
                <a:spcPct val="100000"/>
              </a:lnSpc>
              <a:defRPr sz="1800" b="0"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  <p:pic>
        <p:nvPicPr>
          <p:cNvPr id="35" name="Grafik 34">
            <a:extLst>
              <a:ext uri="{FF2B5EF4-FFF2-40B4-BE49-F238E27FC236}">
                <a16:creationId xmlns:a16="http://schemas.microsoft.com/office/drawing/2014/main" id="{A00D198C-4D90-44B9-8AA7-73EA263AEEA9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 bwMode="gray">
          <a:xfrm>
            <a:off x="10855382" y="327932"/>
            <a:ext cx="1017525" cy="662674"/>
          </a:xfrm>
          <a:prstGeom prst="rect">
            <a:avLst/>
          </a:prstGeom>
        </p:spPr>
      </p:pic>
      <p:sp>
        <p:nvSpPr>
          <p:cNvPr id="33" name="Textplatzhalter 32">
            <a:extLst>
              <a:ext uri="{FF2B5EF4-FFF2-40B4-BE49-F238E27FC236}">
                <a16:creationId xmlns:a16="http://schemas.microsoft.com/office/drawing/2014/main" id="{933BEFB6-1239-4DAA-99F4-D7410912A19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4463464" y="287446"/>
            <a:ext cx="5185077" cy="5185077"/>
          </a:xfrm>
          <a:custGeom>
            <a:avLst/>
            <a:gdLst>
              <a:gd name="connsiteX0" fmla="*/ 977002 w 5185077"/>
              <a:gd name="connsiteY0" fmla="*/ 0 h 5185077"/>
              <a:gd name="connsiteX1" fmla="*/ 5185077 w 5185077"/>
              <a:gd name="connsiteY1" fmla="*/ 977002 h 5185077"/>
              <a:gd name="connsiteX2" fmla="*/ 4208075 w 5185077"/>
              <a:gd name="connsiteY2" fmla="*/ 5185077 h 5185077"/>
              <a:gd name="connsiteX3" fmla="*/ 0 w 5185077"/>
              <a:gd name="connsiteY3" fmla="*/ 4208075 h 5185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85077" h="5185077">
                <a:moveTo>
                  <a:pt x="977002" y="0"/>
                </a:moveTo>
                <a:lnTo>
                  <a:pt x="5185077" y="977002"/>
                </a:lnTo>
                <a:lnTo>
                  <a:pt x="4208075" y="5185077"/>
                </a:lnTo>
                <a:lnTo>
                  <a:pt x="0" y="4208075"/>
                </a:lnTo>
                <a:close/>
              </a:path>
            </a:pathLst>
          </a:custGeom>
          <a:solidFill>
            <a:srgbClr val="FF8C00">
              <a:alpha val="80000"/>
            </a:srgbClr>
          </a:solidFill>
        </p:spPr>
        <p:txBody>
          <a:bodyPr wrap="square" anchor="t">
            <a:noAutofit/>
          </a:bodyPr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100" b="0" spc="-240" baseline="0">
                <a:noFill/>
              </a:defRPr>
            </a:lvl1pPr>
            <a:lvl2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100" b="0" spc="-240" baseline="0">
                <a:noFill/>
              </a:defRPr>
            </a:lvl2pPr>
            <a:lvl3pPr marL="0" indent="0" algn="l">
              <a:lnSpc>
                <a:spcPct val="100000"/>
              </a:lnSpc>
              <a:buNone/>
              <a:defRPr sz="100" b="0" spc="-240" baseline="0">
                <a:noFill/>
              </a:defRPr>
            </a:lvl3pPr>
            <a:lvl4pPr marL="0" indent="0" algn="l">
              <a:lnSpc>
                <a:spcPct val="100000"/>
              </a:lnSpc>
              <a:buNone/>
              <a:defRPr sz="100" b="0" spc="-240" baseline="0">
                <a:noFill/>
              </a:defRPr>
            </a:lvl4pPr>
            <a:lvl5pPr marL="0" indent="0" algn="l">
              <a:lnSpc>
                <a:spcPct val="100000"/>
              </a:lnSpc>
              <a:buNone/>
              <a:defRPr sz="100" b="0" spc="-240" baseline="0">
                <a:noFill/>
              </a:defRPr>
            </a:lvl5pPr>
          </a:lstStyle>
          <a:p>
            <a:pPr lvl="0"/>
            <a:r>
              <a:rPr lang="de-DE" dirty="0"/>
              <a:t>Text</a:t>
            </a:r>
          </a:p>
          <a:p>
            <a:pPr lvl="1"/>
            <a:r>
              <a:rPr lang="de-DE" dirty="0"/>
              <a:t>Text</a:t>
            </a:r>
          </a:p>
          <a:p>
            <a:pPr lvl="2"/>
            <a:r>
              <a:rPr lang="de-DE" dirty="0"/>
              <a:t>Text</a:t>
            </a:r>
          </a:p>
          <a:p>
            <a:pPr lvl="3"/>
            <a:r>
              <a:rPr lang="de-DE" dirty="0"/>
              <a:t>Text</a:t>
            </a:r>
          </a:p>
          <a:p>
            <a:pPr lvl="4"/>
            <a:r>
              <a:rPr lang="de-DE" dirty="0"/>
              <a:t>Text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7BC4711-D31B-4CAE-A132-6C8DC6A6787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5328001" y="2207781"/>
            <a:ext cx="3600000" cy="1344407"/>
          </a:xfrm>
        </p:spPr>
        <p:txBody>
          <a:bodyPr anchor="ctr">
            <a:spAutoFit/>
          </a:bodyPr>
          <a:lstStyle>
            <a:lvl1pPr>
              <a:lnSpc>
                <a:spcPct val="91000"/>
              </a:lnSpc>
              <a:defRPr sz="3200" spc="-40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Kapitelüberschrift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4059104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nnfolie 03 mit Num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>
            <a:extLst>
              <a:ext uri="{FF2B5EF4-FFF2-40B4-BE49-F238E27FC236}">
                <a16:creationId xmlns:a16="http://schemas.microsoft.com/office/drawing/2014/main" id="{544ECB68-0FF7-4DFF-B3C7-8327A7D40EF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53" t="24927" r="58695" b="47079"/>
          <a:stretch/>
        </p:blipFill>
        <p:spPr bwMode="gray">
          <a:xfrm rot="10800000">
            <a:off x="-5" y="-1"/>
            <a:ext cx="12087924" cy="6317997"/>
          </a:xfrm>
          <a:prstGeom prst="rect">
            <a:avLst/>
          </a:prstGeom>
        </p:spPr>
      </p:pic>
      <p:sp>
        <p:nvSpPr>
          <p:cNvPr id="15" name="Freihandform 22">
            <a:extLst>
              <a:ext uri="{FF2B5EF4-FFF2-40B4-BE49-F238E27FC236}">
                <a16:creationId xmlns:a16="http://schemas.microsoft.com/office/drawing/2014/main" id="{E23044D8-2C6A-49D6-8BAE-ACD3ED6438DC}"/>
              </a:ext>
            </a:extLst>
          </p:cNvPr>
          <p:cNvSpPr/>
          <p:nvPr userDrawn="1"/>
        </p:nvSpPr>
        <p:spPr bwMode="gray">
          <a:xfrm>
            <a:off x="9397401" y="0"/>
            <a:ext cx="2819335" cy="6858000"/>
          </a:xfrm>
          <a:custGeom>
            <a:avLst/>
            <a:gdLst>
              <a:gd name="connsiteX0" fmla="*/ 0 w 4778829"/>
              <a:gd name="connsiteY0" fmla="*/ 0 h 5170714"/>
              <a:gd name="connsiteX1" fmla="*/ 4778829 w 4778829"/>
              <a:gd name="connsiteY1" fmla="*/ 0 h 5170714"/>
              <a:gd name="connsiteX2" fmla="*/ 4778829 w 4778829"/>
              <a:gd name="connsiteY2" fmla="*/ 5170714 h 5170714"/>
              <a:gd name="connsiteX3" fmla="*/ 1175657 w 4778829"/>
              <a:gd name="connsiteY3" fmla="*/ 5170714 h 5170714"/>
              <a:gd name="connsiteX4" fmla="*/ 0 w 4778829"/>
              <a:gd name="connsiteY4" fmla="*/ 0 h 5170714"/>
              <a:gd name="connsiteX0" fmla="*/ 0 w 4778829"/>
              <a:gd name="connsiteY0" fmla="*/ 0 h 5170714"/>
              <a:gd name="connsiteX1" fmla="*/ 2973578 w 4778829"/>
              <a:gd name="connsiteY1" fmla="*/ 420856 h 5170714"/>
              <a:gd name="connsiteX2" fmla="*/ 4778829 w 4778829"/>
              <a:gd name="connsiteY2" fmla="*/ 5170714 h 5170714"/>
              <a:gd name="connsiteX3" fmla="*/ 1175657 w 4778829"/>
              <a:gd name="connsiteY3" fmla="*/ 5170714 h 5170714"/>
              <a:gd name="connsiteX4" fmla="*/ 0 w 4778829"/>
              <a:gd name="connsiteY4" fmla="*/ 0 h 5170714"/>
              <a:gd name="connsiteX0" fmla="*/ 0 w 4778829"/>
              <a:gd name="connsiteY0" fmla="*/ 0 h 5170714"/>
              <a:gd name="connsiteX1" fmla="*/ 2076491 w 4778829"/>
              <a:gd name="connsiteY1" fmla="*/ 0 h 5170714"/>
              <a:gd name="connsiteX2" fmla="*/ 4778829 w 4778829"/>
              <a:gd name="connsiteY2" fmla="*/ 5170714 h 5170714"/>
              <a:gd name="connsiteX3" fmla="*/ 1175657 w 4778829"/>
              <a:gd name="connsiteY3" fmla="*/ 5170714 h 5170714"/>
              <a:gd name="connsiteX4" fmla="*/ 0 w 4778829"/>
              <a:gd name="connsiteY4" fmla="*/ 0 h 5170714"/>
              <a:gd name="connsiteX0" fmla="*/ 0 w 2076491"/>
              <a:gd name="connsiteY0" fmla="*/ 0 h 5170714"/>
              <a:gd name="connsiteX1" fmla="*/ 2076491 w 2076491"/>
              <a:gd name="connsiteY1" fmla="*/ 0 h 5170714"/>
              <a:gd name="connsiteX2" fmla="*/ 2043266 w 2076491"/>
              <a:gd name="connsiteY2" fmla="*/ 5026737 h 5170714"/>
              <a:gd name="connsiteX3" fmla="*/ 1175657 w 2076491"/>
              <a:gd name="connsiteY3" fmla="*/ 5170714 h 5170714"/>
              <a:gd name="connsiteX4" fmla="*/ 0 w 2076491"/>
              <a:gd name="connsiteY4" fmla="*/ 0 h 5170714"/>
              <a:gd name="connsiteX0" fmla="*/ 0 w 2120792"/>
              <a:gd name="connsiteY0" fmla="*/ 0 h 5181789"/>
              <a:gd name="connsiteX1" fmla="*/ 2076491 w 2120792"/>
              <a:gd name="connsiteY1" fmla="*/ 0 h 5181789"/>
              <a:gd name="connsiteX2" fmla="*/ 2120792 w 2120792"/>
              <a:gd name="connsiteY2" fmla="*/ 5181789 h 5181789"/>
              <a:gd name="connsiteX3" fmla="*/ 1175657 w 2120792"/>
              <a:gd name="connsiteY3" fmla="*/ 5170714 h 5181789"/>
              <a:gd name="connsiteX4" fmla="*/ 0 w 2120792"/>
              <a:gd name="connsiteY4" fmla="*/ 0 h 5181789"/>
              <a:gd name="connsiteX0" fmla="*/ 0 w 2120792"/>
              <a:gd name="connsiteY0" fmla="*/ 0 h 5181789"/>
              <a:gd name="connsiteX1" fmla="*/ 2109717 w 2120792"/>
              <a:gd name="connsiteY1" fmla="*/ 11075 h 5181789"/>
              <a:gd name="connsiteX2" fmla="*/ 2120792 w 2120792"/>
              <a:gd name="connsiteY2" fmla="*/ 5181789 h 5181789"/>
              <a:gd name="connsiteX3" fmla="*/ 1175657 w 2120792"/>
              <a:gd name="connsiteY3" fmla="*/ 5170714 h 5181789"/>
              <a:gd name="connsiteX4" fmla="*/ 0 w 2120792"/>
              <a:gd name="connsiteY4" fmla="*/ 0 h 5181789"/>
              <a:gd name="connsiteX0" fmla="*/ 0 w 2121857"/>
              <a:gd name="connsiteY0" fmla="*/ 0 h 5181789"/>
              <a:gd name="connsiteX1" fmla="*/ 2120792 w 2121857"/>
              <a:gd name="connsiteY1" fmla="*/ 0 h 5181789"/>
              <a:gd name="connsiteX2" fmla="*/ 2120792 w 2121857"/>
              <a:gd name="connsiteY2" fmla="*/ 5181789 h 5181789"/>
              <a:gd name="connsiteX3" fmla="*/ 1175657 w 2121857"/>
              <a:gd name="connsiteY3" fmla="*/ 5170714 h 5181789"/>
              <a:gd name="connsiteX4" fmla="*/ 0 w 2121857"/>
              <a:gd name="connsiteY4" fmla="*/ 0 h 5181789"/>
              <a:gd name="connsiteX0" fmla="*/ 0 w 2120912"/>
              <a:gd name="connsiteY0" fmla="*/ 0 h 5170714"/>
              <a:gd name="connsiteX1" fmla="*/ 2120792 w 2120912"/>
              <a:gd name="connsiteY1" fmla="*/ 0 h 5170714"/>
              <a:gd name="connsiteX2" fmla="*/ 2045922 w 2120912"/>
              <a:gd name="connsiteY2" fmla="*/ 5119398 h 5170714"/>
              <a:gd name="connsiteX3" fmla="*/ 1175657 w 2120912"/>
              <a:gd name="connsiteY3" fmla="*/ 5170714 h 5170714"/>
              <a:gd name="connsiteX4" fmla="*/ 0 w 2120912"/>
              <a:gd name="connsiteY4" fmla="*/ 0 h 5170714"/>
              <a:gd name="connsiteX0" fmla="*/ 0 w 2121251"/>
              <a:gd name="connsiteY0" fmla="*/ 0 h 5173471"/>
              <a:gd name="connsiteX1" fmla="*/ 2120792 w 2121251"/>
              <a:gd name="connsiteY1" fmla="*/ 0 h 5173471"/>
              <a:gd name="connsiteX2" fmla="*/ 2108314 w 2121251"/>
              <a:gd name="connsiteY2" fmla="*/ 5173471 h 5173471"/>
              <a:gd name="connsiteX3" fmla="*/ 1175657 w 2121251"/>
              <a:gd name="connsiteY3" fmla="*/ 5170714 h 5173471"/>
              <a:gd name="connsiteX4" fmla="*/ 0 w 2121251"/>
              <a:gd name="connsiteY4" fmla="*/ 0 h 5173471"/>
              <a:gd name="connsiteX0" fmla="*/ 0 w 2121358"/>
              <a:gd name="connsiteY0" fmla="*/ 0 h 5173471"/>
              <a:gd name="connsiteX1" fmla="*/ 2120792 w 2121358"/>
              <a:gd name="connsiteY1" fmla="*/ 0 h 5173471"/>
              <a:gd name="connsiteX2" fmla="*/ 2112473 w 2121358"/>
              <a:gd name="connsiteY2" fmla="*/ 5173471 h 5173471"/>
              <a:gd name="connsiteX3" fmla="*/ 1175657 w 2121358"/>
              <a:gd name="connsiteY3" fmla="*/ 5170714 h 5173471"/>
              <a:gd name="connsiteX4" fmla="*/ 0 w 2121358"/>
              <a:gd name="connsiteY4" fmla="*/ 0 h 5173471"/>
              <a:gd name="connsiteX0" fmla="*/ 0 w 2121857"/>
              <a:gd name="connsiteY0" fmla="*/ 0 h 5170714"/>
              <a:gd name="connsiteX1" fmla="*/ 2120792 w 2121857"/>
              <a:gd name="connsiteY1" fmla="*/ 0 h 5170714"/>
              <a:gd name="connsiteX2" fmla="*/ 2120792 w 2121857"/>
              <a:gd name="connsiteY2" fmla="*/ 5169312 h 5170714"/>
              <a:gd name="connsiteX3" fmla="*/ 1175657 w 2121857"/>
              <a:gd name="connsiteY3" fmla="*/ 5170714 h 5170714"/>
              <a:gd name="connsiteX4" fmla="*/ 0 w 2121857"/>
              <a:gd name="connsiteY4" fmla="*/ 0 h 5170714"/>
              <a:gd name="connsiteX0" fmla="*/ 0 w 2120792"/>
              <a:gd name="connsiteY0" fmla="*/ 0 h 5170714"/>
              <a:gd name="connsiteX1" fmla="*/ 2116634 w 2120792"/>
              <a:gd name="connsiteY1" fmla="*/ 8319 h 5170714"/>
              <a:gd name="connsiteX2" fmla="*/ 2120792 w 2120792"/>
              <a:gd name="connsiteY2" fmla="*/ 5169312 h 5170714"/>
              <a:gd name="connsiteX3" fmla="*/ 1175657 w 2120792"/>
              <a:gd name="connsiteY3" fmla="*/ 5170714 h 5170714"/>
              <a:gd name="connsiteX4" fmla="*/ 0 w 2120792"/>
              <a:gd name="connsiteY4" fmla="*/ 0 h 5170714"/>
              <a:gd name="connsiteX0" fmla="*/ 0 w 2121859"/>
              <a:gd name="connsiteY0" fmla="*/ 4160 h 5174874"/>
              <a:gd name="connsiteX1" fmla="*/ 2120794 w 2121859"/>
              <a:gd name="connsiteY1" fmla="*/ 0 h 5174874"/>
              <a:gd name="connsiteX2" fmla="*/ 2120792 w 2121859"/>
              <a:gd name="connsiteY2" fmla="*/ 5173472 h 5174874"/>
              <a:gd name="connsiteX3" fmla="*/ 1175657 w 2121859"/>
              <a:gd name="connsiteY3" fmla="*/ 5174874 h 5174874"/>
              <a:gd name="connsiteX4" fmla="*/ 0 w 2121859"/>
              <a:gd name="connsiteY4" fmla="*/ 4160 h 5174874"/>
              <a:gd name="connsiteX0" fmla="*/ 0 w 2120792"/>
              <a:gd name="connsiteY0" fmla="*/ 0 h 5170714"/>
              <a:gd name="connsiteX1" fmla="*/ 2116634 w 2120792"/>
              <a:gd name="connsiteY1" fmla="*/ 4159 h 5170714"/>
              <a:gd name="connsiteX2" fmla="*/ 2120792 w 2120792"/>
              <a:gd name="connsiteY2" fmla="*/ 5169312 h 5170714"/>
              <a:gd name="connsiteX3" fmla="*/ 1175657 w 2120792"/>
              <a:gd name="connsiteY3" fmla="*/ 5170714 h 5170714"/>
              <a:gd name="connsiteX4" fmla="*/ 0 w 2120792"/>
              <a:gd name="connsiteY4" fmla="*/ 0 h 5170714"/>
              <a:gd name="connsiteX0" fmla="*/ 0 w 2121858"/>
              <a:gd name="connsiteY0" fmla="*/ 4160 h 5174874"/>
              <a:gd name="connsiteX1" fmla="*/ 2120793 w 2121858"/>
              <a:gd name="connsiteY1" fmla="*/ 0 h 5174874"/>
              <a:gd name="connsiteX2" fmla="*/ 2120792 w 2121858"/>
              <a:gd name="connsiteY2" fmla="*/ 5173472 h 5174874"/>
              <a:gd name="connsiteX3" fmla="*/ 1175657 w 2121858"/>
              <a:gd name="connsiteY3" fmla="*/ 5174874 h 5174874"/>
              <a:gd name="connsiteX4" fmla="*/ 0 w 2121858"/>
              <a:gd name="connsiteY4" fmla="*/ 4160 h 5174874"/>
              <a:gd name="connsiteX0" fmla="*/ 0 w 2125690"/>
              <a:gd name="connsiteY0" fmla="*/ 0 h 5170714"/>
              <a:gd name="connsiteX1" fmla="*/ 2124952 w 2125690"/>
              <a:gd name="connsiteY1" fmla="*/ 0 h 5170714"/>
              <a:gd name="connsiteX2" fmla="*/ 2120792 w 2125690"/>
              <a:gd name="connsiteY2" fmla="*/ 5169312 h 5170714"/>
              <a:gd name="connsiteX3" fmla="*/ 1175657 w 2125690"/>
              <a:gd name="connsiteY3" fmla="*/ 5170714 h 5170714"/>
              <a:gd name="connsiteX4" fmla="*/ 0 w 2125690"/>
              <a:gd name="connsiteY4" fmla="*/ 0 h 5170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25690" h="5170714">
                <a:moveTo>
                  <a:pt x="0" y="0"/>
                </a:moveTo>
                <a:lnTo>
                  <a:pt x="2124952" y="0"/>
                </a:lnTo>
                <a:cubicBezTo>
                  <a:pt x="2128644" y="1723571"/>
                  <a:pt x="2117100" y="3445741"/>
                  <a:pt x="2120792" y="5169312"/>
                </a:cubicBezTo>
                <a:lnTo>
                  <a:pt x="1175657" y="5170714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 dirty="0"/>
          </a:p>
        </p:txBody>
      </p:sp>
      <p:graphicFrame>
        <p:nvGraphicFramePr>
          <p:cNvPr id="7" name="Objekt 6" hidden="1">
            <a:extLst>
              <a:ext uri="{FF2B5EF4-FFF2-40B4-BE49-F238E27FC236}">
                <a16:creationId xmlns:a16="http://schemas.microsoft.com/office/drawing/2014/main" id="{ED465AF7-5505-4EB6-B212-0A1089202E4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57370962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913" name="think-cell Folie" r:id="rId6" imgW="344" imgH="345" progId="TCLayout.ActiveDocument.1">
                  <p:embed/>
                </p:oleObj>
              </mc:Choice>
              <mc:Fallback>
                <p:oleObj name="think-cell Folie" r:id="rId6" imgW="344" imgH="345" progId="TCLayout.ActiveDocument.1">
                  <p:embed/>
                  <p:pic>
                    <p:nvPicPr>
                      <p:cNvPr id="7" name="Objekt 6" hidden="1">
                        <a:extLst>
                          <a:ext uri="{FF2B5EF4-FFF2-40B4-BE49-F238E27FC236}">
                            <a16:creationId xmlns:a16="http://schemas.microsoft.com/office/drawing/2014/main" id="{ED465AF7-5505-4EB6-B212-0A1089202E4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hteck 5" hidden="1">
            <a:extLst>
              <a:ext uri="{FF2B5EF4-FFF2-40B4-BE49-F238E27FC236}">
                <a16:creationId xmlns:a16="http://schemas.microsoft.com/office/drawing/2014/main" id="{A9F9EF0D-C34A-427A-819C-F098A1F2978C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de-DE" sz="3200" b="1" i="0" baseline="0" dirty="0"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3F693DCC-B73B-4670-9202-19107BA7907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r>
              <a:rPr lang="de-DE"/>
              <a:t>| Kolping Gesellschaft Blindtext | XX. Monat 20XX | Maximilian Mustermann, Funktion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2CFF723-D7E3-4446-B8CF-0E726FBB9B1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fld id="{1925EFE5-409A-4263-AA86-E37B8055B6A0}" type="slidenum">
              <a:rPr lang="de-DE" smtClean="0"/>
              <a:pPr/>
              <a:t>‹Nr.›</a:t>
            </a:fld>
            <a:endParaRPr lang="de-DE" dirty="0"/>
          </a:p>
        </p:txBody>
      </p:sp>
      <p:cxnSp>
        <p:nvCxnSpPr>
          <p:cNvPr id="25" name="Gerader Verbinder 24">
            <a:extLst>
              <a:ext uri="{FF2B5EF4-FFF2-40B4-BE49-F238E27FC236}">
                <a16:creationId xmlns:a16="http://schemas.microsoft.com/office/drawing/2014/main" id="{93D3E608-AF21-4FAF-BFAD-4472E66FF780}"/>
              </a:ext>
            </a:extLst>
          </p:cNvPr>
          <p:cNvCxnSpPr>
            <a:cxnSpLocks/>
          </p:cNvCxnSpPr>
          <p:nvPr userDrawn="1"/>
        </p:nvCxnSpPr>
        <p:spPr bwMode="gray">
          <a:xfrm>
            <a:off x="-8" y="6317458"/>
            <a:ext cx="11855368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Grafik 19">
            <a:extLst>
              <a:ext uri="{FF2B5EF4-FFF2-40B4-BE49-F238E27FC236}">
                <a16:creationId xmlns:a16="http://schemas.microsoft.com/office/drawing/2014/main" id="{8EA2A793-5D6A-4542-9B73-F2CC2CEEDDF0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 bwMode="gray">
          <a:xfrm>
            <a:off x="10855382" y="327932"/>
            <a:ext cx="1017525" cy="662674"/>
          </a:xfrm>
          <a:prstGeom prst="rect">
            <a:avLst/>
          </a:prstGeom>
        </p:spPr>
      </p:pic>
      <p:sp>
        <p:nvSpPr>
          <p:cNvPr id="13" name="Freihandform 2">
            <a:extLst>
              <a:ext uri="{FF2B5EF4-FFF2-40B4-BE49-F238E27FC236}">
                <a16:creationId xmlns:a16="http://schemas.microsoft.com/office/drawing/2014/main" id="{B23A34E3-5B78-493C-A56F-341313D9743A}"/>
              </a:ext>
            </a:extLst>
          </p:cNvPr>
          <p:cNvSpPr/>
          <p:nvPr userDrawn="1"/>
        </p:nvSpPr>
        <p:spPr bwMode="gray">
          <a:xfrm>
            <a:off x="1741715" y="0"/>
            <a:ext cx="5088293" cy="3893976"/>
          </a:xfrm>
          <a:custGeom>
            <a:avLst/>
            <a:gdLst>
              <a:gd name="connsiteX0" fmla="*/ 0 w 3816220"/>
              <a:gd name="connsiteY0" fmla="*/ 0 h 2920482"/>
              <a:gd name="connsiteX1" fmla="*/ 676469 w 3816220"/>
              <a:gd name="connsiteY1" fmla="*/ 2920482 h 2920482"/>
              <a:gd name="connsiteX2" fmla="*/ 3816220 w 3816220"/>
              <a:gd name="connsiteY2" fmla="*/ 2202024 h 2920482"/>
              <a:gd name="connsiteX3" fmla="*/ 3303036 w 3816220"/>
              <a:gd name="connsiteY3" fmla="*/ 0 h 2920482"/>
              <a:gd name="connsiteX4" fmla="*/ 0 w 3816220"/>
              <a:gd name="connsiteY4" fmla="*/ 0 h 2920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16220" h="2920482">
                <a:moveTo>
                  <a:pt x="0" y="0"/>
                </a:moveTo>
                <a:lnTo>
                  <a:pt x="676469" y="2920482"/>
                </a:lnTo>
                <a:lnTo>
                  <a:pt x="3816220" y="2202024"/>
                </a:lnTo>
                <a:lnTo>
                  <a:pt x="3303036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7BC4711-D31B-4CAE-A132-6C8DC6A6787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2544000" y="1482375"/>
            <a:ext cx="3528000" cy="784189"/>
          </a:xfrm>
        </p:spPr>
        <p:txBody>
          <a:bodyPr wrap="square" anchor="ctr">
            <a:spAutoFit/>
          </a:bodyPr>
          <a:lstStyle>
            <a:lvl1pPr>
              <a:lnSpc>
                <a:spcPct val="91000"/>
              </a:lnSpc>
              <a:defRPr sz="2800" spc="-40" baseline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Kapitelüberschrift durch Klicken bearbeiten</a:t>
            </a:r>
          </a:p>
        </p:txBody>
      </p:sp>
      <p:sp>
        <p:nvSpPr>
          <p:cNvPr id="17" name="Textplatzhalter 12">
            <a:extLst>
              <a:ext uri="{FF2B5EF4-FFF2-40B4-BE49-F238E27FC236}">
                <a16:creationId xmlns:a16="http://schemas.microsoft.com/office/drawing/2014/main" id="{DA2C09FA-10FC-49C0-918E-6CF62C83149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7439999" y="2879999"/>
            <a:ext cx="1452962" cy="1354217"/>
          </a:xfrm>
        </p:spPr>
        <p:txBody>
          <a:bodyPr wrap="none" anchor="ctr">
            <a:spAutoFit/>
          </a:bodyPr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8800" b="1" spc="-240" baseline="0">
                <a:solidFill>
                  <a:schemeClr val="bg1"/>
                </a:solidFill>
              </a:defRPr>
            </a:lvl1pPr>
            <a:lvl2pPr marL="0" indent="0" algn="r">
              <a:lnSpc>
                <a:spcPct val="100000"/>
              </a:lnSpc>
              <a:buFont typeface="Arial" panose="020B0604020202020204" pitchFamily="34" charset="0"/>
              <a:buNone/>
              <a:defRPr sz="8800" b="1" spc="-240" baseline="0">
                <a:solidFill>
                  <a:schemeClr val="tx1"/>
                </a:solidFill>
              </a:defRPr>
            </a:lvl2pPr>
            <a:lvl3pPr marL="0" indent="0" algn="r">
              <a:lnSpc>
                <a:spcPct val="100000"/>
              </a:lnSpc>
              <a:buNone/>
              <a:defRPr sz="8800" b="1" spc="-240" baseline="0">
                <a:solidFill>
                  <a:schemeClr val="tx1"/>
                </a:solidFill>
              </a:defRPr>
            </a:lvl3pPr>
            <a:lvl4pPr marL="0" indent="0" algn="r">
              <a:lnSpc>
                <a:spcPct val="100000"/>
              </a:lnSpc>
              <a:buNone/>
              <a:defRPr sz="8800" b="1" spc="-240" baseline="0">
                <a:solidFill>
                  <a:schemeClr val="tx1"/>
                </a:solidFill>
              </a:defRPr>
            </a:lvl4pPr>
            <a:lvl5pPr marL="0" indent="0" algn="r">
              <a:lnSpc>
                <a:spcPct val="100000"/>
              </a:lnSpc>
              <a:buNone/>
              <a:defRPr sz="8800" b="1" spc="-24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/>
              <a:t>X.X</a:t>
            </a:r>
          </a:p>
        </p:txBody>
      </p:sp>
    </p:spTree>
    <p:extLst>
      <p:ext uri="{BB962C8B-B14F-4D97-AF65-F5344CB8AC3E}">
        <p14:creationId xmlns:p14="http://schemas.microsoft.com/office/powerpoint/2010/main" val="24850716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nnfolie 03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>
            <a:extLst>
              <a:ext uri="{FF2B5EF4-FFF2-40B4-BE49-F238E27FC236}">
                <a16:creationId xmlns:a16="http://schemas.microsoft.com/office/drawing/2014/main" id="{544ECB68-0FF7-4DFF-B3C7-8327A7D40EF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53" t="24927" r="58695" b="47079"/>
          <a:stretch/>
        </p:blipFill>
        <p:spPr bwMode="gray">
          <a:xfrm rot="10800000">
            <a:off x="-5" y="-1"/>
            <a:ext cx="12087924" cy="6317997"/>
          </a:xfrm>
          <a:prstGeom prst="rect">
            <a:avLst/>
          </a:prstGeom>
        </p:spPr>
      </p:pic>
      <p:sp>
        <p:nvSpPr>
          <p:cNvPr id="15" name="Freihandform 22">
            <a:extLst>
              <a:ext uri="{FF2B5EF4-FFF2-40B4-BE49-F238E27FC236}">
                <a16:creationId xmlns:a16="http://schemas.microsoft.com/office/drawing/2014/main" id="{E23044D8-2C6A-49D6-8BAE-ACD3ED6438DC}"/>
              </a:ext>
            </a:extLst>
          </p:cNvPr>
          <p:cNvSpPr/>
          <p:nvPr userDrawn="1"/>
        </p:nvSpPr>
        <p:spPr bwMode="gray">
          <a:xfrm>
            <a:off x="9397401" y="0"/>
            <a:ext cx="2819335" cy="6858000"/>
          </a:xfrm>
          <a:custGeom>
            <a:avLst/>
            <a:gdLst>
              <a:gd name="connsiteX0" fmla="*/ 0 w 4778829"/>
              <a:gd name="connsiteY0" fmla="*/ 0 h 5170714"/>
              <a:gd name="connsiteX1" fmla="*/ 4778829 w 4778829"/>
              <a:gd name="connsiteY1" fmla="*/ 0 h 5170714"/>
              <a:gd name="connsiteX2" fmla="*/ 4778829 w 4778829"/>
              <a:gd name="connsiteY2" fmla="*/ 5170714 h 5170714"/>
              <a:gd name="connsiteX3" fmla="*/ 1175657 w 4778829"/>
              <a:gd name="connsiteY3" fmla="*/ 5170714 h 5170714"/>
              <a:gd name="connsiteX4" fmla="*/ 0 w 4778829"/>
              <a:gd name="connsiteY4" fmla="*/ 0 h 5170714"/>
              <a:gd name="connsiteX0" fmla="*/ 0 w 4778829"/>
              <a:gd name="connsiteY0" fmla="*/ 0 h 5170714"/>
              <a:gd name="connsiteX1" fmla="*/ 2973578 w 4778829"/>
              <a:gd name="connsiteY1" fmla="*/ 420856 h 5170714"/>
              <a:gd name="connsiteX2" fmla="*/ 4778829 w 4778829"/>
              <a:gd name="connsiteY2" fmla="*/ 5170714 h 5170714"/>
              <a:gd name="connsiteX3" fmla="*/ 1175657 w 4778829"/>
              <a:gd name="connsiteY3" fmla="*/ 5170714 h 5170714"/>
              <a:gd name="connsiteX4" fmla="*/ 0 w 4778829"/>
              <a:gd name="connsiteY4" fmla="*/ 0 h 5170714"/>
              <a:gd name="connsiteX0" fmla="*/ 0 w 4778829"/>
              <a:gd name="connsiteY0" fmla="*/ 0 h 5170714"/>
              <a:gd name="connsiteX1" fmla="*/ 2076491 w 4778829"/>
              <a:gd name="connsiteY1" fmla="*/ 0 h 5170714"/>
              <a:gd name="connsiteX2" fmla="*/ 4778829 w 4778829"/>
              <a:gd name="connsiteY2" fmla="*/ 5170714 h 5170714"/>
              <a:gd name="connsiteX3" fmla="*/ 1175657 w 4778829"/>
              <a:gd name="connsiteY3" fmla="*/ 5170714 h 5170714"/>
              <a:gd name="connsiteX4" fmla="*/ 0 w 4778829"/>
              <a:gd name="connsiteY4" fmla="*/ 0 h 5170714"/>
              <a:gd name="connsiteX0" fmla="*/ 0 w 2076491"/>
              <a:gd name="connsiteY0" fmla="*/ 0 h 5170714"/>
              <a:gd name="connsiteX1" fmla="*/ 2076491 w 2076491"/>
              <a:gd name="connsiteY1" fmla="*/ 0 h 5170714"/>
              <a:gd name="connsiteX2" fmla="*/ 2043266 w 2076491"/>
              <a:gd name="connsiteY2" fmla="*/ 5026737 h 5170714"/>
              <a:gd name="connsiteX3" fmla="*/ 1175657 w 2076491"/>
              <a:gd name="connsiteY3" fmla="*/ 5170714 h 5170714"/>
              <a:gd name="connsiteX4" fmla="*/ 0 w 2076491"/>
              <a:gd name="connsiteY4" fmla="*/ 0 h 5170714"/>
              <a:gd name="connsiteX0" fmla="*/ 0 w 2120792"/>
              <a:gd name="connsiteY0" fmla="*/ 0 h 5181789"/>
              <a:gd name="connsiteX1" fmla="*/ 2076491 w 2120792"/>
              <a:gd name="connsiteY1" fmla="*/ 0 h 5181789"/>
              <a:gd name="connsiteX2" fmla="*/ 2120792 w 2120792"/>
              <a:gd name="connsiteY2" fmla="*/ 5181789 h 5181789"/>
              <a:gd name="connsiteX3" fmla="*/ 1175657 w 2120792"/>
              <a:gd name="connsiteY3" fmla="*/ 5170714 h 5181789"/>
              <a:gd name="connsiteX4" fmla="*/ 0 w 2120792"/>
              <a:gd name="connsiteY4" fmla="*/ 0 h 5181789"/>
              <a:gd name="connsiteX0" fmla="*/ 0 w 2120792"/>
              <a:gd name="connsiteY0" fmla="*/ 0 h 5181789"/>
              <a:gd name="connsiteX1" fmla="*/ 2109717 w 2120792"/>
              <a:gd name="connsiteY1" fmla="*/ 11075 h 5181789"/>
              <a:gd name="connsiteX2" fmla="*/ 2120792 w 2120792"/>
              <a:gd name="connsiteY2" fmla="*/ 5181789 h 5181789"/>
              <a:gd name="connsiteX3" fmla="*/ 1175657 w 2120792"/>
              <a:gd name="connsiteY3" fmla="*/ 5170714 h 5181789"/>
              <a:gd name="connsiteX4" fmla="*/ 0 w 2120792"/>
              <a:gd name="connsiteY4" fmla="*/ 0 h 5181789"/>
              <a:gd name="connsiteX0" fmla="*/ 0 w 2121857"/>
              <a:gd name="connsiteY0" fmla="*/ 0 h 5181789"/>
              <a:gd name="connsiteX1" fmla="*/ 2120792 w 2121857"/>
              <a:gd name="connsiteY1" fmla="*/ 0 h 5181789"/>
              <a:gd name="connsiteX2" fmla="*/ 2120792 w 2121857"/>
              <a:gd name="connsiteY2" fmla="*/ 5181789 h 5181789"/>
              <a:gd name="connsiteX3" fmla="*/ 1175657 w 2121857"/>
              <a:gd name="connsiteY3" fmla="*/ 5170714 h 5181789"/>
              <a:gd name="connsiteX4" fmla="*/ 0 w 2121857"/>
              <a:gd name="connsiteY4" fmla="*/ 0 h 5181789"/>
              <a:gd name="connsiteX0" fmla="*/ 0 w 2120912"/>
              <a:gd name="connsiteY0" fmla="*/ 0 h 5170714"/>
              <a:gd name="connsiteX1" fmla="*/ 2120792 w 2120912"/>
              <a:gd name="connsiteY1" fmla="*/ 0 h 5170714"/>
              <a:gd name="connsiteX2" fmla="*/ 2045922 w 2120912"/>
              <a:gd name="connsiteY2" fmla="*/ 5119398 h 5170714"/>
              <a:gd name="connsiteX3" fmla="*/ 1175657 w 2120912"/>
              <a:gd name="connsiteY3" fmla="*/ 5170714 h 5170714"/>
              <a:gd name="connsiteX4" fmla="*/ 0 w 2120912"/>
              <a:gd name="connsiteY4" fmla="*/ 0 h 5170714"/>
              <a:gd name="connsiteX0" fmla="*/ 0 w 2121251"/>
              <a:gd name="connsiteY0" fmla="*/ 0 h 5173471"/>
              <a:gd name="connsiteX1" fmla="*/ 2120792 w 2121251"/>
              <a:gd name="connsiteY1" fmla="*/ 0 h 5173471"/>
              <a:gd name="connsiteX2" fmla="*/ 2108314 w 2121251"/>
              <a:gd name="connsiteY2" fmla="*/ 5173471 h 5173471"/>
              <a:gd name="connsiteX3" fmla="*/ 1175657 w 2121251"/>
              <a:gd name="connsiteY3" fmla="*/ 5170714 h 5173471"/>
              <a:gd name="connsiteX4" fmla="*/ 0 w 2121251"/>
              <a:gd name="connsiteY4" fmla="*/ 0 h 5173471"/>
              <a:gd name="connsiteX0" fmla="*/ 0 w 2121358"/>
              <a:gd name="connsiteY0" fmla="*/ 0 h 5173471"/>
              <a:gd name="connsiteX1" fmla="*/ 2120792 w 2121358"/>
              <a:gd name="connsiteY1" fmla="*/ 0 h 5173471"/>
              <a:gd name="connsiteX2" fmla="*/ 2112473 w 2121358"/>
              <a:gd name="connsiteY2" fmla="*/ 5173471 h 5173471"/>
              <a:gd name="connsiteX3" fmla="*/ 1175657 w 2121358"/>
              <a:gd name="connsiteY3" fmla="*/ 5170714 h 5173471"/>
              <a:gd name="connsiteX4" fmla="*/ 0 w 2121358"/>
              <a:gd name="connsiteY4" fmla="*/ 0 h 5173471"/>
              <a:gd name="connsiteX0" fmla="*/ 0 w 2121857"/>
              <a:gd name="connsiteY0" fmla="*/ 0 h 5170714"/>
              <a:gd name="connsiteX1" fmla="*/ 2120792 w 2121857"/>
              <a:gd name="connsiteY1" fmla="*/ 0 h 5170714"/>
              <a:gd name="connsiteX2" fmla="*/ 2120792 w 2121857"/>
              <a:gd name="connsiteY2" fmla="*/ 5169312 h 5170714"/>
              <a:gd name="connsiteX3" fmla="*/ 1175657 w 2121857"/>
              <a:gd name="connsiteY3" fmla="*/ 5170714 h 5170714"/>
              <a:gd name="connsiteX4" fmla="*/ 0 w 2121857"/>
              <a:gd name="connsiteY4" fmla="*/ 0 h 5170714"/>
              <a:gd name="connsiteX0" fmla="*/ 0 w 2120792"/>
              <a:gd name="connsiteY0" fmla="*/ 0 h 5170714"/>
              <a:gd name="connsiteX1" fmla="*/ 2116634 w 2120792"/>
              <a:gd name="connsiteY1" fmla="*/ 8319 h 5170714"/>
              <a:gd name="connsiteX2" fmla="*/ 2120792 w 2120792"/>
              <a:gd name="connsiteY2" fmla="*/ 5169312 h 5170714"/>
              <a:gd name="connsiteX3" fmla="*/ 1175657 w 2120792"/>
              <a:gd name="connsiteY3" fmla="*/ 5170714 h 5170714"/>
              <a:gd name="connsiteX4" fmla="*/ 0 w 2120792"/>
              <a:gd name="connsiteY4" fmla="*/ 0 h 5170714"/>
              <a:gd name="connsiteX0" fmla="*/ 0 w 2121859"/>
              <a:gd name="connsiteY0" fmla="*/ 4160 h 5174874"/>
              <a:gd name="connsiteX1" fmla="*/ 2120794 w 2121859"/>
              <a:gd name="connsiteY1" fmla="*/ 0 h 5174874"/>
              <a:gd name="connsiteX2" fmla="*/ 2120792 w 2121859"/>
              <a:gd name="connsiteY2" fmla="*/ 5173472 h 5174874"/>
              <a:gd name="connsiteX3" fmla="*/ 1175657 w 2121859"/>
              <a:gd name="connsiteY3" fmla="*/ 5174874 h 5174874"/>
              <a:gd name="connsiteX4" fmla="*/ 0 w 2121859"/>
              <a:gd name="connsiteY4" fmla="*/ 4160 h 5174874"/>
              <a:gd name="connsiteX0" fmla="*/ 0 w 2120792"/>
              <a:gd name="connsiteY0" fmla="*/ 0 h 5170714"/>
              <a:gd name="connsiteX1" fmla="*/ 2116634 w 2120792"/>
              <a:gd name="connsiteY1" fmla="*/ 4159 h 5170714"/>
              <a:gd name="connsiteX2" fmla="*/ 2120792 w 2120792"/>
              <a:gd name="connsiteY2" fmla="*/ 5169312 h 5170714"/>
              <a:gd name="connsiteX3" fmla="*/ 1175657 w 2120792"/>
              <a:gd name="connsiteY3" fmla="*/ 5170714 h 5170714"/>
              <a:gd name="connsiteX4" fmla="*/ 0 w 2120792"/>
              <a:gd name="connsiteY4" fmla="*/ 0 h 5170714"/>
              <a:gd name="connsiteX0" fmla="*/ 0 w 2121858"/>
              <a:gd name="connsiteY0" fmla="*/ 4160 h 5174874"/>
              <a:gd name="connsiteX1" fmla="*/ 2120793 w 2121858"/>
              <a:gd name="connsiteY1" fmla="*/ 0 h 5174874"/>
              <a:gd name="connsiteX2" fmla="*/ 2120792 w 2121858"/>
              <a:gd name="connsiteY2" fmla="*/ 5173472 h 5174874"/>
              <a:gd name="connsiteX3" fmla="*/ 1175657 w 2121858"/>
              <a:gd name="connsiteY3" fmla="*/ 5174874 h 5174874"/>
              <a:gd name="connsiteX4" fmla="*/ 0 w 2121858"/>
              <a:gd name="connsiteY4" fmla="*/ 4160 h 5174874"/>
              <a:gd name="connsiteX0" fmla="*/ 0 w 2125690"/>
              <a:gd name="connsiteY0" fmla="*/ 0 h 5170714"/>
              <a:gd name="connsiteX1" fmla="*/ 2124952 w 2125690"/>
              <a:gd name="connsiteY1" fmla="*/ 0 h 5170714"/>
              <a:gd name="connsiteX2" fmla="*/ 2120792 w 2125690"/>
              <a:gd name="connsiteY2" fmla="*/ 5169312 h 5170714"/>
              <a:gd name="connsiteX3" fmla="*/ 1175657 w 2125690"/>
              <a:gd name="connsiteY3" fmla="*/ 5170714 h 5170714"/>
              <a:gd name="connsiteX4" fmla="*/ 0 w 2125690"/>
              <a:gd name="connsiteY4" fmla="*/ 0 h 5170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25690" h="5170714">
                <a:moveTo>
                  <a:pt x="0" y="0"/>
                </a:moveTo>
                <a:lnTo>
                  <a:pt x="2124952" y="0"/>
                </a:lnTo>
                <a:cubicBezTo>
                  <a:pt x="2128644" y="1723571"/>
                  <a:pt x="2117100" y="3445741"/>
                  <a:pt x="2120792" y="5169312"/>
                </a:cubicBezTo>
                <a:lnTo>
                  <a:pt x="1175657" y="5170714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 dirty="0"/>
          </a:p>
        </p:txBody>
      </p:sp>
      <p:graphicFrame>
        <p:nvGraphicFramePr>
          <p:cNvPr id="7" name="Objekt 6" hidden="1">
            <a:extLst>
              <a:ext uri="{FF2B5EF4-FFF2-40B4-BE49-F238E27FC236}">
                <a16:creationId xmlns:a16="http://schemas.microsoft.com/office/drawing/2014/main" id="{ED465AF7-5505-4EB6-B212-0A1089202E4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89378119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89" name="think-cell Folie" r:id="rId6" imgW="344" imgH="345" progId="TCLayout.ActiveDocument.1">
                  <p:embed/>
                </p:oleObj>
              </mc:Choice>
              <mc:Fallback>
                <p:oleObj name="think-cell Folie" r:id="rId6" imgW="344" imgH="345" progId="TCLayout.ActiveDocument.1">
                  <p:embed/>
                  <p:pic>
                    <p:nvPicPr>
                      <p:cNvPr id="7" name="Objekt 6" hidden="1">
                        <a:extLst>
                          <a:ext uri="{FF2B5EF4-FFF2-40B4-BE49-F238E27FC236}">
                            <a16:creationId xmlns:a16="http://schemas.microsoft.com/office/drawing/2014/main" id="{ED465AF7-5505-4EB6-B212-0A1089202E4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hteck 5" hidden="1">
            <a:extLst>
              <a:ext uri="{FF2B5EF4-FFF2-40B4-BE49-F238E27FC236}">
                <a16:creationId xmlns:a16="http://schemas.microsoft.com/office/drawing/2014/main" id="{A9F9EF0D-C34A-427A-819C-F098A1F2978C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de-DE" sz="2800" b="1" i="0" baseline="0" dirty="0"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3F693DCC-B73B-4670-9202-19107BA7907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r>
              <a:rPr lang="de-DE"/>
              <a:t>| Kolping Gesellschaft Blindtext | XX. Monat 20XX | Maximilian Mustermann, Funktion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2CFF723-D7E3-4446-B8CF-0E726FBB9B1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fld id="{1925EFE5-409A-4263-AA86-E37B8055B6A0}" type="slidenum">
              <a:rPr lang="de-DE" smtClean="0"/>
              <a:pPr/>
              <a:t>‹Nr.›</a:t>
            </a:fld>
            <a:endParaRPr lang="de-DE" dirty="0"/>
          </a:p>
        </p:txBody>
      </p:sp>
      <p:cxnSp>
        <p:nvCxnSpPr>
          <p:cNvPr id="25" name="Gerader Verbinder 24">
            <a:extLst>
              <a:ext uri="{FF2B5EF4-FFF2-40B4-BE49-F238E27FC236}">
                <a16:creationId xmlns:a16="http://schemas.microsoft.com/office/drawing/2014/main" id="{93D3E608-AF21-4FAF-BFAD-4472E66FF780}"/>
              </a:ext>
            </a:extLst>
          </p:cNvPr>
          <p:cNvCxnSpPr>
            <a:cxnSpLocks/>
          </p:cNvCxnSpPr>
          <p:nvPr userDrawn="1"/>
        </p:nvCxnSpPr>
        <p:spPr bwMode="gray">
          <a:xfrm>
            <a:off x="-8" y="6317458"/>
            <a:ext cx="11855368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>
            <a:extLst>
              <a:ext uri="{FF2B5EF4-FFF2-40B4-BE49-F238E27FC236}">
                <a16:creationId xmlns:a16="http://schemas.microsoft.com/office/drawing/2014/main" id="{F7BC4711-D31B-4CAE-A132-6C8DC6A6787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4285862" y="4365104"/>
            <a:ext cx="5400000" cy="784189"/>
          </a:xfrm>
        </p:spPr>
        <p:txBody>
          <a:bodyPr anchor="ctr">
            <a:spAutoFit/>
          </a:bodyPr>
          <a:lstStyle>
            <a:lvl1pPr>
              <a:lnSpc>
                <a:spcPct val="91000"/>
              </a:lnSpc>
              <a:defRPr sz="2800" spc="-40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Kapitelüberschrift durch Klicken bearbeiten</a:t>
            </a:r>
          </a:p>
        </p:txBody>
      </p:sp>
      <p:sp>
        <p:nvSpPr>
          <p:cNvPr id="18" name="Bildplatzhalter 17">
            <a:extLst>
              <a:ext uri="{FF2B5EF4-FFF2-40B4-BE49-F238E27FC236}">
                <a16:creationId xmlns:a16="http://schemas.microsoft.com/office/drawing/2014/main" id="{55C16364-4B9F-4351-85CC-8E18BDD3DE4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 bwMode="gray">
          <a:xfrm>
            <a:off x="1741716" y="0"/>
            <a:ext cx="5088293" cy="3893976"/>
          </a:xfrm>
          <a:custGeom>
            <a:avLst/>
            <a:gdLst>
              <a:gd name="connsiteX0" fmla="*/ 0 w 5088293"/>
              <a:gd name="connsiteY0" fmla="*/ 0 h 3893976"/>
              <a:gd name="connsiteX1" fmla="*/ 4404048 w 5088293"/>
              <a:gd name="connsiteY1" fmla="*/ 0 h 3893976"/>
              <a:gd name="connsiteX2" fmla="*/ 5088293 w 5088293"/>
              <a:gd name="connsiteY2" fmla="*/ 2936032 h 3893976"/>
              <a:gd name="connsiteX3" fmla="*/ 901959 w 5088293"/>
              <a:gd name="connsiteY3" fmla="*/ 3893976 h 3893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88293" h="3893976">
                <a:moveTo>
                  <a:pt x="0" y="0"/>
                </a:moveTo>
                <a:lnTo>
                  <a:pt x="4404048" y="0"/>
                </a:lnTo>
                <a:lnTo>
                  <a:pt x="5088293" y="2936032"/>
                </a:lnTo>
                <a:lnTo>
                  <a:pt x="901959" y="3893976"/>
                </a:lnTo>
                <a:close/>
              </a:path>
            </a:pathLst>
          </a:custGeom>
          <a:solidFill>
            <a:schemeClr val="bg1"/>
          </a:solidFill>
          <a:ln w="12700">
            <a:noFill/>
          </a:ln>
        </p:spPr>
        <p:txBody>
          <a:bodyPr wrap="square" lIns="72000">
            <a:noAutofit/>
          </a:bodyPr>
          <a:lstStyle>
            <a:lvl1pPr>
              <a:lnSpc>
                <a:spcPct val="100000"/>
              </a:lnSpc>
              <a:defRPr sz="1800" b="0">
                <a:solidFill>
                  <a:schemeClr val="tx1"/>
                </a:solidFill>
              </a:defRPr>
            </a:lvl1pPr>
          </a:lstStyle>
          <a:p>
            <a:endParaRPr lang="de-DE"/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8EA2A793-5D6A-4542-9B73-F2CC2CEEDDF0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 bwMode="gray">
          <a:xfrm>
            <a:off x="10855382" y="327932"/>
            <a:ext cx="1017525" cy="662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6166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ennfolie 04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Bildplatzhalter 16">
            <a:extLst>
              <a:ext uri="{FF2B5EF4-FFF2-40B4-BE49-F238E27FC236}">
                <a16:creationId xmlns:a16="http://schemas.microsoft.com/office/drawing/2014/main" id="{B5E85443-2D4B-4FDB-B496-F2CA2ED9360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 bwMode="gray">
          <a:xfrm>
            <a:off x="-8" y="0"/>
            <a:ext cx="7427580" cy="6858000"/>
          </a:xfrm>
          <a:custGeom>
            <a:avLst/>
            <a:gdLst>
              <a:gd name="connsiteX0" fmla="*/ 0 w 7427580"/>
              <a:gd name="connsiteY0" fmla="*/ 0 h 6858000"/>
              <a:gd name="connsiteX1" fmla="*/ 5868287 w 7427580"/>
              <a:gd name="connsiteY1" fmla="*/ 0 h 6858000"/>
              <a:gd name="connsiteX2" fmla="*/ 7427580 w 7427580"/>
              <a:gd name="connsiteY2" fmla="*/ 6858000 h 6858000"/>
              <a:gd name="connsiteX3" fmla="*/ 0 w 742758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27580" h="6858000">
                <a:moveTo>
                  <a:pt x="0" y="0"/>
                </a:moveTo>
                <a:lnTo>
                  <a:pt x="5868287" y="0"/>
                </a:lnTo>
                <a:lnTo>
                  <a:pt x="742758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 w="12700">
            <a:noFill/>
          </a:ln>
        </p:spPr>
        <p:txBody>
          <a:bodyPr wrap="square">
            <a:noAutofit/>
          </a:bodyPr>
          <a:lstStyle>
            <a:lvl1pPr>
              <a:lnSpc>
                <a:spcPct val="100000"/>
              </a:lnSpc>
              <a:defRPr sz="1800" b="0">
                <a:solidFill>
                  <a:schemeClr val="tx1"/>
                </a:solidFill>
              </a:defRPr>
            </a:lvl1pPr>
          </a:lstStyle>
          <a:p>
            <a:endParaRPr lang="de-DE"/>
          </a:p>
        </p:txBody>
      </p:sp>
      <p:graphicFrame>
        <p:nvGraphicFramePr>
          <p:cNvPr id="7" name="Objekt 6" hidden="1">
            <a:extLst>
              <a:ext uri="{FF2B5EF4-FFF2-40B4-BE49-F238E27FC236}">
                <a16:creationId xmlns:a16="http://schemas.microsoft.com/office/drawing/2014/main" id="{ED465AF7-5505-4EB6-B212-0A1089202E4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09665270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59" name="think-cell Folie" r:id="rId5" imgW="344" imgH="345" progId="TCLayout.ActiveDocument.1">
                  <p:embed/>
                </p:oleObj>
              </mc:Choice>
              <mc:Fallback>
                <p:oleObj name="think-cell Folie" r:id="rId5" imgW="344" imgH="345" progId="TCLayout.ActiveDocument.1">
                  <p:embed/>
                  <p:pic>
                    <p:nvPicPr>
                      <p:cNvPr id="7" name="Objekt 6" hidden="1">
                        <a:extLst>
                          <a:ext uri="{FF2B5EF4-FFF2-40B4-BE49-F238E27FC236}">
                            <a16:creationId xmlns:a16="http://schemas.microsoft.com/office/drawing/2014/main" id="{ED465AF7-5505-4EB6-B212-0A1089202E4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hteck 5" hidden="1">
            <a:extLst>
              <a:ext uri="{FF2B5EF4-FFF2-40B4-BE49-F238E27FC236}">
                <a16:creationId xmlns:a16="http://schemas.microsoft.com/office/drawing/2014/main" id="{A9F9EF0D-C34A-427A-819C-F098A1F2978C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de-DE" sz="3200" b="1" i="0" baseline="0" dirty="0"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pic>
        <p:nvPicPr>
          <p:cNvPr id="27" name="Grafik 26">
            <a:extLst>
              <a:ext uri="{FF2B5EF4-FFF2-40B4-BE49-F238E27FC236}">
                <a16:creationId xmlns:a16="http://schemas.microsoft.com/office/drawing/2014/main" id="{4DA30996-C27C-4DAD-82D5-502DC22EC037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 bwMode="gray">
          <a:xfrm>
            <a:off x="9831968" y="5045190"/>
            <a:ext cx="1664632" cy="1084110"/>
          </a:xfrm>
          <a:prstGeom prst="rect">
            <a:avLst/>
          </a:prstGeom>
        </p:spPr>
      </p:pic>
      <p:sp>
        <p:nvSpPr>
          <p:cNvPr id="22" name="Textplatzhalter 21">
            <a:extLst>
              <a:ext uri="{FF2B5EF4-FFF2-40B4-BE49-F238E27FC236}">
                <a16:creationId xmlns:a16="http://schemas.microsoft.com/office/drawing/2014/main" id="{770087C0-3568-45FD-9C87-E424902B48D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800001" y="719983"/>
            <a:ext cx="4320002" cy="4320003"/>
          </a:xfrm>
          <a:custGeom>
            <a:avLst/>
            <a:gdLst>
              <a:gd name="connsiteX0" fmla="*/ 0 w 4320002"/>
              <a:gd name="connsiteY0" fmla="*/ 0 h 4320003"/>
              <a:gd name="connsiteX1" fmla="*/ 4320002 w 4320002"/>
              <a:gd name="connsiteY1" fmla="*/ 0 h 4320003"/>
              <a:gd name="connsiteX2" fmla="*/ 4320002 w 4320002"/>
              <a:gd name="connsiteY2" fmla="*/ 4320003 h 4320003"/>
              <a:gd name="connsiteX3" fmla="*/ 0 w 4320002"/>
              <a:gd name="connsiteY3" fmla="*/ 4320003 h 432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20002" h="4320003">
                <a:moveTo>
                  <a:pt x="0" y="0"/>
                </a:moveTo>
                <a:lnTo>
                  <a:pt x="4320002" y="0"/>
                </a:lnTo>
                <a:lnTo>
                  <a:pt x="4320002" y="4320003"/>
                </a:lnTo>
                <a:lnTo>
                  <a:pt x="0" y="4320003"/>
                </a:lnTo>
                <a:close/>
              </a:path>
            </a:pathLst>
          </a:custGeom>
          <a:solidFill>
            <a:srgbClr val="FF8C00">
              <a:alpha val="80000"/>
            </a:srgbClr>
          </a:solidFill>
        </p:spPr>
        <p:txBody>
          <a:bodyPr wrap="square" anchor="t">
            <a:noAutofit/>
          </a:bodyPr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100" b="0" spc="-240" baseline="0">
                <a:noFill/>
              </a:defRPr>
            </a:lvl1pPr>
            <a:lvl2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100" b="0" spc="-240" baseline="0">
                <a:noFill/>
              </a:defRPr>
            </a:lvl2pPr>
            <a:lvl3pPr marL="0" indent="0" algn="l">
              <a:lnSpc>
                <a:spcPct val="100000"/>
              </a:lnSpc>
              <a:buNone/>
              <a:defRPr sz="100" b="0" spc="-240" baseline="0">
                <a:noFill/>
              </a:defRPr>
            </a:lvl3pPr>
            <a:lvl4pPr marL="0" indent="0" algn="l">
              <a:lnSpc>
                <a:spcPct val="100000"/>
              </a:lnSpc>
              <a:buNone/>
              <a:defRPr sz="100" b="0" spc="-240" baseline="0">
                <a:noFill/>
              </a:defRPr>
            </a:lvl4pPr>
            <a:lvl5pPr marL="0" indent="0" algn="l">
              <a:lnSpc>
                <a:spcPct val="100000"/>
              </a:lnSpc>
              <a:buNone/>
              <a:defRPr sz="100" b="0" spc="-240" baseline="0">
                <a:noFill/>
              </a:defRPr>
            </a:lvl5pPr>
          </a:lstStyle>
          <a:p>
            <a:pPr lvl="0"/>
            <a:r>
              <a:rPr lang="de-DE" dirty="0"/>
              <a:t>Text</a:t>
            </a:r>
          </a:p>
          <a:p>
            <a:pPr lvl="1"/>
            <a:r>
              <a:rPr lang="de-DE" dirty="0"/>
              <a:t>Text</a:t>
            </a:r>
          </a:p>
          <a:p>
            <a:pPr lvl="2"/>
            <a:r>
              <a:rPr lang="de-DE" dirty="0"/>
              <a:t>Text</a:t>
            </a:r>
          </a:p>
          <a:p>
            <a:pPr lvl="3"/>
            <a:r>
              <a:rPr lang="de-DE" dirty="0"/>
              <a:t>Text</a:t>
            </a:r>
          </a:p>
          <a:p>
            <a:pPr lvl="4"/>
            <a:r>
              <a:rPr lang="de-DE" dirty="0"/>
              <a:t>Text</a:t>
            </a:r>
          </a:p>
        </p:txBody>
      </p:sp>
      <p:sp>
        <p:nvSpPr>
          <p:cNvPr id="23" name="Textplatzhalter 22">
            <a:extLst>
              <a:ext uri="{FF2B5EF4-FFF2-40B4-BE49-F238E27FC236}">
                <a16:creationId xmlns:a16="http://schemas.microsoft.com/office/drawing/2014/main" id="{92D727DD-9096-4668-A378-69890C95000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4367464" y="287446"/>
            <a:ext cx="5185077" cy="5185077"/>
          </a:xfrm>
          <a:custGeom>
            <a:avLst/>
            <a:gdLst>
              <a:gd name="connsiteX0" fmla="*/ 977003 w 5185077"/>
              <a:gd name="connsiteY0" fmla="*/ 0 h 5185077"/>
              <a:gd name="connsiteX1" fmla="*/ 5185077 w 5185077"/>
              <a:gd name="connsiteY1" fmla="*/ 977003 h 5185077"/>
              <a:gd name="connsiteX2" fmla="*/ 4208075 w 5185077"/>
              <a:gd name="connsiteY2" fmla="*/ 5185077 h 5185077"/>
              <a:gd name="connsiteX3" fmla="*/ 0 w 5185077"/>
              <a:gd name="connsiteY3" fmla="*/ 4208075 h 5185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85077" h="5185077">
                <a:moveTo>
                  <a:pt x="977003" y="0"/>
                </a:moveTo>
                <a:lnTo>
                  <a:pt x="5185077" y="977003"/>
                </a:lnTo>
                <a:lnTo>
                  <a:pt x="4208075" y="5185077"/>
                </a:lnTo>
                <a:lnTo>
                  <a:pt x="0" y="4208075"/>
                </a:lnTo>
                <a:close/>
              </a:path>
            </a:pathLst>
          </a:custGeom>
          <a:solidFill>
            <a:srgbClr val="FF8C00">
              <a:alpha val="80000"/>
            </a:srgbClr>
          </a:solidFill>
        </p:spPr>
        <p:txBody>
          <a:bodyPr wrap="square" anchor="t">
            <a:noAutofit/>
          </a:bodyPr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100" b="0" spc="-240" baseline="0">
                <a:noFill/>
              </a:defRPr>
            </a:lvl1pPr>
            <a:lvl2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100" b="0" spc="-240" baseline="0">
                <a:noFill/>
              </a:defRPr>
            </a:lvl2pPr>
            <a:lvl3pPr marL="0" indent="0" algn="l">
              <a:lnSpc>
                <a:spcPct val="100000"/>
              </a:lnSpc>
              <a:buNone/>
              <a:defRPr sz="100" b="0" spc="-240" baseline="0">
                <a:noFill/>
              </a:defRPr>
            </a:lvl3pPr>
            <a:lvl4pPr marL="0" indent="0" algn="l">
              <a:lnSpc>
                <a:spcPct val="100000"/>
              </a:lnSpc>
              <a:buNone/>
              <a:defRPr sz="100" b="0" spc="-240" baseline="0">
                <a:noFill/>
              </a:defRPr>
            </a:lvl4pPr>
            <a:lvl5pPr marL="0" indent="0" algn="l">
              <a:lnSpc>
                <a:spcPct val="100000"/>
              </a:lnSpc>
              <a:buNone/>
              <a:defRPr sz="100" b="0" spc="-240" baseline="0">
                <a:noFill/>
              </a:defRPr>
            </a:lvl5pPr>
          </a:lstStyle>
          <a:p>
            <a:pPr lvl="0"/>
            <a:r>
              <a:rPr lang="de-DE" dirty="0"/>
              <a:t>Text</a:t>
            </a:r>
          </a:p>
          <a:p>
            <a:pPr lvl="1"/>
            <a:r>
              <a:rPr lang="de-DE" dirty="0"/>
              <a:t>Text</a:t>
            </a:r>
          </a:p>
          <a:p>
            <a:pPr lvl="2"/>
            <a:r>
              <a:rPr lang="de-DE" dirty="0"/>
              <a:t>Text</a:t>
            </a:r>
          </a:p>
          <a:p>
            <a:pPr lvl="3"/>
            <a:r>
              <a:rPr lang="de-DE" dirty="0"/>
              <a:t>Text</a:t>
            </a:r>
          </a:p>
          <a:p>
            <a:pPr lvl="4"/>
            <a:r>
              <a:rPr lang="de-DE" dirty="0"/>
              <a:t>Text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7BC4711-D31B-4CAE-A132-6C8DC6A67871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 bwMode="gray">
          <a:xfrm>
            <a:off x="5238274" y="2207781"/>
            <a:ext cx="3600000" cy="1344407"/>
          </a:xfrm>
        </p:spPr>
        <p:txBody>
          <a:bodyPr anchor="ctr">
            <a:spAutoFit/>
          </a:bodyPr>
          <a:lstStyle>
            <a:lvl1pPr>
              <a:lnSpc>
                <a:spcPct val="91000"/>
              </a:lnSpc>
              <a:defRPr sz="3200" spc="-40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Kapitelüberschrift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1852182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ennfolie 04 mit Bild und Stemp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Bildplatzhalter 16">
            <a:extLst>
              <a:ext uri="{FF2B5EF4-FFF2-40B4-BE49-F238E27FC236}">
                <a16:creationId xmlns:a16="http://schemas.microsoft.com/office/drawing/2014/main" id="{B5E85443-2D4B-4FDB-B496-F2CA2ED9360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 bwMode="gray">
          <a:xfrm>
            <a:off x="-8" y="0"/>
            <a:ext cx="7427580" cy="6858000"/>
          </a:xfrm>
          <a:custGeom>
            <a:avLst/>
            <a:gdLst>
              <a:gd name="connsiteX0" fmla="*/ 0 w 7427580"/>
              <a:gd name="connsiteY0" fmla="*/ 0 h 6858000"/>
              <a:gd name="connsiteX1" fmla="*/ 5868287 w 7427580"/>
              <a:gd name="connsiteY1" fmla="*/ 0 h 6858000"/>
              <a:gd name="connsiteX2" fmla="*/ 7427580 w 7427580"/>
              <a:gd name="connsiteY2" fmla="*/ 6858000 h 6858000"/>
              <a:gd name="connsiteX3" fmla="*/ 0 w 742758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27580" h="6858000">
                <a:moveTo>
                  <a:pt x="0" y="0"/>
                </a:moveTo>
                <a:lnTo>
                  <a:pt x="5868287" y="0"/>
                </a:lnTo>
                <a:lnTo>
                  <a:pt x="742758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 w="12700">
            <a:noFill/>
          </a:ln>
        </p:spPr>
        <p:txBody>
          <a:bodyPr wrap="square">
            <a:noAutofit/>
          </a:bodyPr>
          <a:lstStyle>
            <a:lvl1pPr>
              <a:lnSpc>
                <a:spcPct val="100000"/>
              </a:lnSpc>
              <a:defRPr sz="1800" b="0">
                <a:solidFill>
                  <a:schemeClr val="tx1"/>
                </a:solidFill>
              </a:defRPr>
            </a:lvl1pPr>
          </a:lstStyle>
          <a:p>
            <a:endParaRPr lang="de-DE"/>
          </a:p>
        </p:txBody>
      </p:sp>
      <p:graphicFrame>
        <p:nvGraphicFramePr>
          <p:cNvPr id="7" name="Objekt 6" hidden="1">
            <a:extLst>
              <a:ext uri="{FF2B5EF4-FFF2-40B4-BE49-F238E27FC236}">
                <a16:creationId xmlns:a16="http://schemas.microsoft.com/office/drawing/2014/main" id="{ED465AF7-5505-4EB6-B212-0A1089202E4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41507218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84" name="think-cell Folie" r:id="rId5" imgW="344" imgH="345" progId="TCLayout.ActiveDocument.1">
                  <p:embed/>
                </p:oleObj>
              </mc:Choice>
              <mc:Fallback>
                <p:oleObj name="think-cell Folie" r:id="rId5" imgW="344" imgH="345" progId="TCLayout.ActiveDocument.1">
                  <p:embed/>
                  <p:pic>
                    <p:nvPicPr>
                      <p:cNvPr id="7" name="Objekt 6" hidden="1">
                        <a:extLst>
                          <a:ext uri="{FF2B5EF4-FFF2-40B4-BE49-F238E27FC236}">
                            <a16:creationId xmlns:a16="http://schemas.microsoft.com/office/drawing/2014/main" id="{ED465AF7-5505-4EB6-B212-0A1089202E4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hteck 5" hidden="1">
            <a:extLst>
              <a:ext uri="{FF2B5EF4-FFF2-40B4-BE49-F238E27FC236}">
                <a16:creationId xmlns:a16="http://schemas.microsoft.com/office/drawing/2014/main" id="{A9F9EF0D-C34A-427A-819C-F098A1F2978C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de-DE" sz="3200" b="1" i="0" baseline="0" dirty="0"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pic>
        <p:nvPicPr>
          <p:cNvPr id="27" name="Grafik 26">
            <a:extLst>
              <a:ext uri="{FF2B5EF4-FFF2-40B4-BE49-F238E27FC236}">
                <a16:creationId xmlns:a16="http://schemas.microsoft.com/office/drawing/2014/main" id="{4DA30996-C27C-4DAD-82D5-502DC22EC037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 bwMode="gray">
          <a:xfrm>
            <a:off x="9831968" y="707191"/>
            <a:ext cx="1664632" cy="1084110"/>
          </a:xfrm>
          <a:prstGeom prst="rect">
            <a:avLst/>
          </a:prstGeom>
        </p:spPr>
      </p:pic>
      <p:sp>
        <p:nvSpPr>
          <p:cNvPr id="21" name="Textplatzhalter 20">
            <a:extLst>
              <a:ext uri="{FF2B5EF4-FFF2-40B4-BE49-F238E27FC236}">
                <a16:creationId xmlns:a16="http://schemas.microsoft.com/office/drawing/2014/main" id="{7305DC97-CB93-48BE-AFFB-DB752F4912C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800000" y="1680000"/>
            <a:ext cx="4320003" cy="4320003"/>
          </a:xfrm>
          <a:custGeom>
            <a:avLst/>
            <a:gdLst>
              <a:gd name="connsiteX0" fmla="*/ 0 w 4320003"/>
              <a:gd name="connsiteY0" fmla="*/ 0 h 4320003"/>
              <a:gd name="connsiteX1" fmla="*/ 4320003 w 4320003"/>
              <a:gd name="connsiteY1" fmla="*/ 0 h 4320003"/>
              <a:gd name="connsiteX2" fmla="*/ 4320003 w 4320003"/>
              <a:gd name="connsiteY2" fmla="*/ 4320003 h 4320003"/>
              <a:gd name="connsiteX3" fmla="*/ 0 w 4320003"/>
              <a:gd name="connsiteY3" fmla="*/ 4320003 h 432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20003" h="4320003">
                <a:moveTo>
                  <a:pt x="0" y="0"/>
                </a:moveTo>
                <a:lnTo>
                  <a:pt x="4320003" y="0"/>
                </a:lnTo>
                <a:lnTo>
                  <a:pt x="4320003" y="4320003"/>
                </a:lnTo>
                <a:lnTo>
                  <a:pt x="0" y="4320003"/>
                </a:lnTo>
                <a:close/>
              </a:path>
            </a:pathLst>
          </a:custGeom>
          <a:solidFill>
            <a:srgbClr val="FF8C00">
              <a:alpha val="80000"/>
            </a:srgbClr>
          </a:solidFill>
        </p:spPr>
        <p:txBody>
          <a:bodyPr wrap="square" anchor="t">
            <a:noAutofit/>
          </a:bodyPr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100" b="0" spc="-240" baseline="0">
                <a:noFill/>
              </a:defRPr>
            </a:lvl1pPr>
            <a:lvl2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100" b="0" spc="-240" baseline="0">
                <a:noFill/>
              </a:defRPr>
            </a:lvl2pPr>
            <a:lvl3pPr marL="0" indent="0" algn="l">
              <a:lnSpc>
                <a:spcPct val="100000"/>
              </a:lnSpc>
              <a:buNone/>
              <a:defRPr sz="100" b="0" spc="-240" baseline="0">
                <a:noFill/>
              </a:defRPr>
            </a:lvl3pPr>
            <a:lvl4pPr marL="0" indent="0" algn="l">
              <a:lnSpc>
                <a:spcPct val="100000"/>
              </a:lnSpc>
              <a:buNone/>
              <a:defRPr sz="100" b="0" spc="-240" baseline="0">
                <a:noFill/>
              </a:defRPr>
            </a:lvl4pPr>
            <a:lvl5pPr marL="0" indent="0" algn="l">
              <a:lnSpc>
                <a:spcPct val="100000"/>
              </a:lnSpc>
              <a:buNone/>
              <a:defRPr sz="100" b="0" spc="-240" baseline="0">
                <a:noFill/>
              </a:defRPr>
            </a:lvl5pPr>
          </a:lstStyle>
          <a:p>
            <a:pPr lvl="0"/>
            <a:r>
              <a:rPr lang="de-DE" dirty="0"/>
              <a:t>Text</a:t>
            </a:r>
          </a:p>
          <a:p>
            <a:pPr lvl="1"/>
            <a:r>
              <a:rPr lang="de-DE" dirty="0"/>
              <a:t>Text</a:t>
            </a:r>
          </a:p>
          <a:p>
            <a:pPr lvl="2"/>
            <a:r>
              <a:rPr lang="de-DE" dirty="0"/>
              <a:t>Text</a:t>
            </a:r>
          </a:p>
          <a:p>
            <a:pPr lvl="3"/>
            <a:r>
              <a:rPr lang="de-DE" dirty="0"/>
              <a:t>Text</a:t>
            </a:r>
          </a:p>
          <a:p>
            <a:pPr lvl="4"/>
            <a:r>
              <a:rPr lang="de-DE" dirty="0"/>
              <a:t>Text</a:t>
            </a:r>
          </a:p>
        </p:txBody>
      </p:sp>
      <p:sp>
        <p:nvSpPr>
          <p:cNvPr id="24" name="Textplatzhalter 23">
            <a:extLst>
              <a:ext uri="{FF2B5EF4-FFF2-40B4-BE49-F238E27FC236}">
                <a16:creationId xmlns:a16="http://schemas.microsoft.com/office/drawing/2014/main" id="{34FE4925-F0A3-4DEB-8B3E-8E86537CDC5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4370459" y="1250460"/>
            <a:ext cx="5179085" cy="5179085"/>
          </a:xfrm>
          <a:custGeom>
            <a:avLst/>
            <a:gdLst>
              <a:gd name="connsiteX0" fmla="*/ 4209877 w 5179085"/>
              <a:gd name="connsiteY0" fmla="*/ 0 h 5179085"/>
              <a:gd name="connsiteX1" fmla="*/ 5179085 w 5179085"/>
              <a:gd name="connsiteY1" fmla="*/ 4209877 h 5179085"/>
              <a:gd name="connsiteX2" fmla="*/ 969208 w 5179085"/>
              <a:gd name="connsiteY2" fmla="*/ 5179085 h 5179085"/>
              <a:gd name="connsiteX3" fmla="*/ 0 w 5179085"/>
              <a:gd name="connsiteY3" fmla="*/ 969208 h 5179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9085" h="5179085">
                <a:moveTo>
                  <a:pt x="4209877" y="0"/>
                </a:moveTo>
                <a:lnTo>
                  <a:pt x="5179085" y="4209877"/>
                </a:lnTo>
                <a:lnTo>
                  <a:pt x="969208" y="5179085"/>
                </a:lnTo>
                <a:lnTo>
                  <a:pt x="0" y="969208"/>
                </a:lnTo>
                <a:close/>
              </a:path>
            </a:pathLst>
          </a:custGeom>
          <a:solidFill>
            <a:srgbClr val="FF8C00">
              <a:alpha val="80000"/>
            </a:srgbClr>
          </a:solidFill>
        </p:spPr>
        <p:txBody>
          <a:bodyPr wrap="square" anchor="t">
            <a:noAutofit/>
          </a:bodyPr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100" b="0" spc="-240" baseline="0">
                <a:noFill/>
              </a:defRPr>
            </a:lvl1pPr>
            <a:lvl2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100" b="0" spc="-240" baseline="0">
                <a:noFill/>
              </a:defRPr>
            </a:lvl2pPr>
            <a:lvl3pPr marL="0" indent="0" algn="l">
              <a:lnSpc>
                <a:spcPct val="100000"/>
              </a:lnSpc>
              <a:buNone/>
              <a:defRPr sz="100" b="0" spc="-240" baseline="0">
                <a:noFill/>
              </a:defRPr>
            </a:lvl3pPr>
            <a:lvl4pPr marL="0" indent="0" algn="l">
              <a:lnSpc>
                <a:spcPct val="100000"/>
              </a:lnSpc>
              <a:buNone/>
              <a:defRPr sz="100" b="0" spc="-240" baseline="0">
                <a:noFill/>
              </a:defRPr>
            </a:lvl4pPr>
            <a:lvl5pPr marL="0" indent="0" algn="l">
              <a:lnSpc>
                <a:spcPct val="100000"/>
              </a:lnSpc>
              <a:buNone/>
              <a:defRPr sz="100" b="0" spc="-240" baseline="0">
                <a:noFill/>
              </a:defRPr>
            </a:lvl5pPr>
          </a:lstStyle>
          <a:p>
            <a:pPr lvl="0"/>
            <a:r>
              <a:rPr lang="de-DE" dirty="0"/>
              <a:t>Text</a:t>
            </a:r>
          </a:p>
          <a:p>
            <a:pPr lvl="1"/>
            <a:r>
              <a:rPr lang="de-DE" dirty="0"/>
              <a:t>Text</a:t>
            </a:r>
          </a:p>
          <a:p>
            <a:pPr lvl="2"/>
            <a:r>
              <a:rPr lang="de-DE" dirty="0"/>
              <a:t>Text</a:t>
            </a:r>
          </a:p>
          <a:p>
            <a:pPr lvl="3"/>
            <a:r>
              <a:rPr lang="de-DE" dirty="0"/>
              <a:t>Text</a:t>
            </a:r>
          </a:p>
          <a:p>
            <a:pPr lvl="4"/>
            <a:r>
              <a:rPr lang="de-DE" dirty="0"/>
              <a:t>Text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7BC4711-D31B-4CAE-A132-6C8DC6A67871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 bwMode="gray">
          <a:xfrm>
            <a:off x="5238274" y="3167798"/>
            <a:ext cx="3600000" cy="1344407"/>
          </a:xfrm>
        </p:spPr>
        <p:txBody>
          <a:bodyPr anchor="ctr">
            <a:spAutoFit/>
          </a:bodyPr>
          <a:lstStyle>
            <a:lvl1pPr>
              <a:lnSpc>
                <a:spcPct val="91000"/>
              </a:lnSpc>
              <a:defRPr sz="3200" spc="-40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Kapitelüberschrift durch Klicken bearbeiten</a:t>
            </a:r>
          </a:p>
        </p:txBody>
      </p:sp>
      <p:sp>
        <p:nvSpPr>
          <p:cNvPr id="25" name="Bildplatzhalter 17">
            <a:extLst>
              <a:ext uri="{FF2B5EF4-FFF2-40B4-BE49-F238E27FC236}">
                <a16:creationId xmlns:a16="http://schemas.microsoft.com/office/drawing/2014/main" id="{F2B4C45D-AB55-414C-AD5A-2E710926272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 bwMode="gray">
          <a:xfrm>
            <a:off x="9820639" y="5653424"/>
            <a:ext cx="1681297" cy="367963"/>
          </a:xfrm>
        </p:spPr>
        <p:txBody>
          <a:bodyPr/>
          <a:lstStyle>
            <a:lvl1pPr>
              <a:lnSpc>
                <a:spcPct val="100000"/>
              </a:lnSpc>
              <a:defRPr sz="1200" b="0"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510001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Zitat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rafik 25">
            <a:extLst>
              <a:ext uri="{FF2B5EF4-FFF2-40B4-BE49-F238E27FC236}">
                <a16:creationId xmlns:a16="http://schemas.microsoft.com/office/drawing/2014/main" id="{F3CC6844-B310-462B-8936-62A1EE8FD38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68" t="14928" r="50466" b="57078"/>
          <a:stretch/>
        </p:blipFill>
        <p:spPr bwMode="gray">
          <a:xfrm rot="10800000">
            <a:off x="-8" y="1"/>
            <a:ext cx="12206519" cy="6317999"/>
          </a:xfrm>
          <a:prstGeom prst="rect">
            <a:avLst/>
          </a:prstGeom>
        </p:spPr>
      </p:pic>
      <p:sp>
        <p:nvSpPr>
          <p:cNvPr id="28" name="Freihandform 22">
            <a:extLst>
              <a:ext uri="{FF2B5EF4-FFF2-40B4-BE49-F238E27FC236}">
                <a16:creationId xmlns:a16="http://schemas.microsoft.com/office/drawing/2014/main" id="{33517879-5B85-40F6-B10A-ACCECB5A067D}"/>
              </a:ext>
            </a:extLst>
          </p:cNvPr>
          <p:cNvSpPr/>
          <p:nvPr userDrawn="1"/>
        </p:nvSpPr>
        <p:spPr bwMode="gray">
          <a:xfrm>
            <a:off x="5868278" y="0"/>
            <a:ext cx="6338237" cy="6858000"/>
          </a:xfrm>
          <a:custGeom>
            <a:avLst/>
            <a:gdLst>
              <a:gd name="connsiteX0" fmla="*/ 0 w 4778829"/>
              <a:gd name="connsiteY0" fmla="*/ 0 h 5170714"/>
              <a:gd name="connsiteX1" fmla="*/ 4778829 w 4778829"/>
              <a:gd name="connsiteY1" fmla="*/ 0 h 5170714"/>
              <a:gd name="connsiteX2" fmla="*/ 4778829 w 4778829"/>
              <a:gd name="connsiteY2" fmla="*/ 5170714 h 5170714"/>
              <a:gd name="connsiteX3" fmla="*/ 1175657 w 4778829"/>
              <a:gd name="connsiteY3" fmla="*/ 5170714 h 5170714"/>
              <a:gd name="connsiteX4" fmla="*/ 0 w 4778829"/>
              <a:gd name="connsiteY4" fmla="*/ 0 h 5170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78829" h="5170714">
                <a:moveTo>
                  <a:pt x="0" y="0"/>
                </a:moveTo>
                <a:lnTo>
                  <a:pt x="4778829" y="0"/>
                </a:lnTo>
                <a:lnTo>
                  <a:pt x="4778829" y="5170714"/>
                </a:lnTo>
                <a:lnTo>
                  <a:pt x="1175657" y="5170714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/>
          </a:p>
        </p:txBody>
      </p:sp>
      <p:sp>
        <p:nvSpPr>
          <p:cNvPr id="29" name="Rechteck 28">
            <a:extLst>
              <a:ext uri="{FF2B5EF4-FFF2-40B4-BE49-F238E27FC236}">
                <a16:creationId xmlns:a16="http://schemas.microsoft.com/office/drawing/2014/main" id="{17144C21-5DBC-4E9A-8365-3B68F68E146D}"/>
              </a:ext>
            </a:extLst>
          </p:cNvPr>
          <p:cNvSpPr/>
          <p:nvPr userDrawn="1"/>
        </p:nvSpPr>
        <p:spPr bwMode="gray">
          <a:xfrm>
            <a:off x="4896000" y="719983"/>
            <a:ext cx="4320003" cy="4320003"/>
          </a:xfrm>
          <a:prstGeom prst="rect">
            <a:avLst/>
          </a:prstGeom>
          <a:solidFill>
            <a:srgbClr val="FF8C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de-DE" sz="2400"/>
          </a:p>
        </p:txBody>
      </p:sp>
      <p:graphicFrame>
        <p:nvGraphicFramePr>
          <p:cNvPr id="7" name="Objekt 6" hidden="1">
            <a:extLst>
              <a:ext uri="{FF2B5EF4-FFF2-40B4-BE49-F238E27FC236}">
                <a16:creationId xmlns:a16="http://schemas.microsoft.com/office/drawing/2014/main" id="{ED465AF7-5505-4EB6-B212-0A1089202E4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60817152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09" name="think-cell Folie" r:id="rId6" imgW="344" imgH="345" progId="TCLayout.ActiveDocument.1">
                  <p:embed/>
                </p:oleObj>
              </mc:Choice>
              <mc:Fallback>
                <p:oleObj name="think-cell Folie" r:id="rId6" imgW="344" imgH="345" progId="TCLayout.ActiveDocument.1">
                  <p:embed/>
                  <p:pic>
                    <p:nvPicPr>
                      <p:cNvPr id="7" name="Objekt 6" hidden="1">
                        <a:extLst>
                          <a:ext uri="{FF2B5EF4-FFF2-40B4-BE49-F238E27FC236}">
                            <a16:creationId xmlns:a16="http://schemas.microsoft.com/office/drawing/2014/main" id="{ED465AF7-5505-4EB6-B212-0A1089202E4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hteck 5" hidden="1">
            <a:extLst>
              <a:ext uri="{FF2B5EF4-FFF2-40B4-BE49-F238E27FC236}">
                <a16:creationId xmlns:a16="http://schemas.microsoft.com/office/drawing/2014/main" id="{A9F9EF0D-C34A-427A-819C-F098A1F2978C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de-DE" sz="3200" b="1" i="0" baseline="0" dirty="0"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cxnSp>
        <p:nvCxnSpPr>
          <p:cNvPr id="32" name="Gerader Verbinder 31">
            <a:extLst>
              <a:ext uri="{FF2B5EF4-FFF2-40B4-BE49-F238E27FC236}">
                <a16:creationId xmlns:a16="http://schemas.microsoft.com/office/drawing/2014/main" id="{E7D9AA52-BA42-4454-B84E-DB138FB64C25}"/>
              </a:ext>
            </a:extLst>
          </p:cNvPr>
          <p:cNvCxnSpPr>
            <a:cxnSpLocks/>
          </p:cNvCxnSpPr>
          <p:nvPr userDrawn="1"/>
        </p:nvCxnSpPr>
        <p:spPr bwMode="gray">
          <a:xfrm>
            <a:off x="-8" y="6317458"/>
            <a:ext cx="11855368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5FF3E4E-F4C8-4A6B-AE7F-4DEE7CBD991B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 bwMode="gray"/>
        <p:txBody>
          <a:bodyPr/>
          <a:lstStyle/>
          <a:p>
            <a:r>
              <a:rPr lang="de-DE"/>
              <a:t>| Kolping Gesellschaft Blindtext | XX. Monat 20XX | Maximilian Mustermann, Funktion</a:t>
            </a:r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92FB2555-2ED1-412A-8C6E-07B8187F63A8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 bwMode="gray"/>
        <p:txBody>
          <a:bodyPr/>
          <a:lstStyle/>
          <a:p>
            <a:fld id="{1925EFE5-409A-4263-AA86-E37B8055B6A0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34" name="Bildplatzhalter 7">
            <a:extLst>
              <a:ext uri="{FF2B5EF4-FFF2-40B4-BE49-F238E27FC236}">
                <a16:creationId xmlns:a16="http://schemas.microsoft.com/office/drawing/2014/main" id="{FB978D4F-CB03-4B41-A9B4-5E369C68D7F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 bwMode="gray">
          <a:xfrm>
            <a:off x="576000" y="719981"/>
            <a:ext cx="4320000" cy="4320000"/>
          </a:xfrm>
          <a:solidFill>
            <a:schemeClr val="bg1"/>
          </a:solidFill>
          <a:ln w="12700">
            <a:noFill/>
          </a:ln>
        </p:spPr>
        <p:txBody>
          <a:bodyPr/>
          <a:lstStyle>
            <a:lvl1pPr>
              <a:lnSpc>
                <a:spcPct val="100000"/>
              </a:lnSpc>
              <a:defRPr sz="1800" b="0"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33" name="Textplatzhalter 32">
            <a:extLst>
              <a:ext uri="{FF2B5EF4-FFF2-40B4-BE49-F238E27FC236}">
                <a16:creationId xmlns:a16="http://schemas.microsoft.com/office/drawing/2014/main" id="{933BEFB6-1239-4DAA-99F4-D7410912A19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4463464" y="287446"/>
            <a:ext cx="5185077" cy="5185077"/>
          </a:xfrm>
          <a:custGeom>
            <a:avLst/>
            <a:gdLst>
              <a:gd name="connsiteX0" fmla="*/ 977002 w 5185077"/>
              <a:gd name="connsiteY0" fmla="*/ 0 h 5185077"/>
              <a:gd name="connsiteX1" fmla="*/ 5185077 w 5185077"/>
              <a:gd name="connsiteY1" fmla="*/ 977002 h 5185077"/>
              <a:gd name="connsiteX2" fmla="*/ 4208075 w 5185077"/>
              <a:gd name="connsiteY2" fmla="*/ 5185077 h 5185077"/>
              <a:gd name="connsiteX3" fmla="*/ 0 w 5185077"/>
              <a:gd name="connsiteY3" fmla="*/ 4208075 h 5185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85077" h="5185077">
                <a:moveTo>
                  <a:pt x="977002" y="0"/>
                </a:moveTo>
                <a:lnTo>
                  <a:pt x="5185077" y="977002"/>
                </a:lnTo>
                <a:lnTo>
                  <a:pt x="4208075" y="5185077"/>
                </a:lnTo>
                <a:lnTo>
                  <a:pt x="0" y="4208075"/>
                </a:lnTo>
                <a:close/>
              </a:path>
            </a:pathLst>
          </a:custGeom>
          <a:solidFill>
            <a:srgbClr val="FF8C00">
              <a:alpha val="80000"/>
            </a:srgbClr>
          </a:solidFill>
        </p:spPr>
        <p:txBody>
          <a:bodyPr wrap="square" anchor="t">
            <a:noAutofit/>
          </a:bodyPr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100" b="0" spc="-240" baseline="0">
                <a:noFill/>
              </a:defRPr>
            </a:lvl1pPr>
            <a:lvl2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100" b="0" spc="-240" baseline="0">
                <a:noFill/>
              </a:defRPr>
            </a:lvl2pPr>
            <a:lvl3pPr marL="0" indent="0" algn="l">
              <a:lnSpc>
                <a:spcPct val="100000"/>
              </a:lnSpc>
              <a:buNone/>
              <a:defRPr sz="100" b="0" spc="-240" baseline="0">
                <a:noFill/>
              </a:defRPr>
            </a:lvl3pPr>
            <a:lvl4pPr marL="0" indent="0" algn="l">
              <a:lnSpc>
                <a:spcPct val="100000"/>
              </a:lnSpc>
              <a:buNone/>
              <a:defRPr sz="100" b="0" spc="-240" baseline="0">
                <a:noFill/>
              </a:defRPr>
            </a:lvl4pPr>
            <a:lvl5pPr marL="0" indent="0" algn="l">
              <a:lnSpc>
                <a:spcPct val="100000"/>
              </a:lnSpc>
              <a:buNone/>
              <a:defRPr sz="100" b="0" spc="-240" baseline="0">
                <a:noFill/>
              </a:defRPr>
            </a:lvl5pPr>
          </a:lstStyle>
          <a:p>
            <a:pPr lvl="0"/>
            <a:r>
              <a:rPr lang="de-DE" dirty="0"/>
              <a:t>Text</a:t>
            </a:r>
          </a:p>
          <a:p>
            <a:pPr lvl="1"/>
            <a:r>
              <a:rPr lang="de-DE" dirty="0"/>
              <a:t>Text</a:t>
            </a:r>
          </a:p>
          <a:p>
            <a:pPr lvl="2"/>
            <a:r>
              <a:rPr lang="de-DE" dirty="0"/>
              <a:t>Text</a:t>
            </a:r>
          </a:p>
          <a:p>
            <a:pPr lvl="3"/>
            <a:r>
              <a:rPr lang="de-DE" dirty="0"/>
              <a:t>Text</a:t>
            </a:r>
          </a:p>
          <a:p>
            <a:pPr lvl="4"/>
            <a:r>
              <a:rPr lang="de-DE" dirty="0"/>
              <a:t>Text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7BC4711-D31B-4CAE-A132-6C8DC6A6787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5328001" y="2012168"/>
            <a:ext cx="3600000" cy="896271"/>
          </a:xfrm>
        </p:spPr>
        <p:txBody>
          <a:bodyPr anchor="ctr">
            <a:spAutoFit/>
          </a:bodyPr>
          <a:lstStyle>
            <a:lvl1pPr>
              <a:lnSpc>
                <a:spcPct val="91000"/>
              </a:lnSpc>
              <a:defRPr sz="3200" spc="-40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Zitat durch Klicken bearbeiten</a:t>
            </a:r>
          </a:p>
        </p:txBody>
      </p:sp>
      <p:sp>
        <p:nvSpPr>
          <p:cNvPr id="15" name="Textplatzhalter 12">
            <a:extLst>
              <a:ext uri="{FF2B5EF4-FFF2-40B4-BE49-F238E27FC236}">
                <a16:creationId xmlns:a16="http://schemas.microsoft.com/office/drawing/2014/main" id="{878FE3DB-C83E-4616-B755-12AF657E760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5852864" y="3891756"/>
            <a:ext cx="2871428" cy="276999"/>
          </a:xfrm>
        </p:spPr>
        <p:txBody>
          <a:bodyPr wrap="none" anchor="ctr">
            <a:spAutoFit/>
          </a:bodyPr>
          <a:lstStyle>
            <a:lvl1pPr marL="0" indent="0" algn="r">
              <a:lnSpc>
                <a:spcPct val="100000"/>
              </a:lnSpc>
              <a:buFont typeface="Arial" panose="020B0604020202020204" pitchFamily="34" charset="0"/>
              <a:buNone/>
              <a:defRPr sz="1800" b="0" spc="-20" baseline="0">
                <a:solidFill>
                  <a:schemeClr val="bg1"/>
                </a:solidFill>
              </a:defRPr>
            </a:lvl1pPr>
            <a:lvl2pPr marL="0" indent="0" algn="r">
              <a:lnSpc>
                <a:spcPct val="100000"/>
              </a:lnSpc>
              <a:buFont typeface="Arial" panose="020B0604020202020204" pitchFamily="34" charset="0"/>
              <a:buNone/>
              <a:defRPr sz="1800" b="0" spc="-20" baseline="0">
                <a:solidFill>
                  <a:schemeClr val="bg1"/>
                </a:solidFill>
              </a:defRPr>
            </a:lvl2pPr>
            <a:lvl3pPr marL="0" indent="0" algn="r">
              <a:lnSpc>
                <a:spcPct val="100000"/>
              </a:lnSpc>
              <a:buNone/>
              <a:defRPr sz="1800" b="0" spc="-20" baseline="0">
                <a:solidFill>
                  <a:schemeClr val="bg1"/>
                </a:solidFill>
              </a:defRPr>
            </a:lvl3pPr>
            <a:lvl4pPr marL="0" indent="0" algn="r">
              <a:lnSpc>
                <a:spcPct val="100000"/>
              </a:lnSpc>
              <a:buNone/>
              <a:defRPr sz="1800" b="0" spc="-20" baseline="0">
                <a:solidFill>
                  <a:schemeClr val="bg1"/>
                </a:solidFill>
              </a:defRPr>
            </a:lvl4pPr>
            <a:lvl5pPr marL="0" indent="0" algn="r">
              <a:lnSpc>
                <a:spcPct val="100000"/>
              </a:lnSpc>
              <a:buNone/>
              <a:defRPr sz="1800" b="0" spc="-2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Name durch Klicken bearbeiten</a:t>
            </a:r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22FEF3DC-75C3-4107-8803-9D2B622A72D1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 bwMode="gray">
          <a:xfrm>
            <a:off x="10855382" y="327932"/>
            <a:ext cx="1017525" cy="662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7986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Text (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>
            <a:extLst>
              <a:ext uri="{FF2B5EF4-FFF2-40B4-BE49-F238E27FC236}">
                <a16:creationId xmlns:a16="http://schemas.microsoft.com/office/drawing/2014/main" id="{970EC369-A260-44CE-88B8-A9B81405658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25108865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032" name="think-cell Folie" r:id="rId5" imgW="344" imgH="345" progId="TCLayout.ActiveDocument.1">
                  <p:embed/>
                </p:oleObj>
              </mc:Choice>
              <mc:Fallback>
                <p:oleObj name="think-cell Folie" r:id="rId5" imgW="344" imgH="345" progId="TCLayout.ActiveDocument.1">
                  <p:embed/>
                  <p:pic>
                    <p:nvPicPr>
                      <p:cNvPr id="8" name="Objekt 7" hidden="1">
                        <a:extLst>
                          <a:ext uri="{FF2B5EF4-FFF2-40B4-BE49-F238E27FC236}">
                            <a16:creationId xmlns:a16="http://schemas.microsoft.com/office/drawing/2014/main" id="{970EC369-A260-44CE-88B8-A9B81405658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hteck 6" hidden="1">
            <a:extLst>
              <a:ext uri="{FF2B5EF4-FFF2-40B4-BE49-F238E27FC236}">
                <a16:creationId xmlns:a16="http://schemas.microsoft.com/office/drawing/2014/main" id="{557A6501-2E26-4D0D-A6F9-21C7690BFFF4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de-DE" sz="2600" b="1" i="0" baseline="0" dirty="0"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grpSp>
        <p:nvGrpSpPr>
          <p:cNvPr id="18" name="Gruppieren 17">
            <a:extLst>
              <a:ext uri="{FF2B5EF4-FFF2-40B4-BE49-F238E27FC236}">
                <a16:creationId xmlns:a16="http://schemas.microsoft.com/office/drawing/2014/main" id="{91E9400D-38AD-4D61-9DCA-AB824CD2130E}"/>
              </a:ext>
            </a:extLst>
          </p:cNvPr>
          <p:cNvGrpSpPr/>
          <p:nvPr userDrawn="1"/>
        </p:nvGrpSpPr>
        <p:grpSpPr bwMode="gray">
          <a:xfrm>
            <a:off x="335360" y="0"/>
            <a:ext cx="7488000" cy="1381760"/>
            <a:chOff x="266132" y="0"/>
            <a:chExt cx="5616000" cy="1036320"/>
          </a:xfrm>
        </p:grpSpPr>
        <p:sp>
          <p:nvSpPr>
            <p:cNvPr id="19" name="Rechteck 18">
              <a:extLst>
                <a:ext uri="{FF2B5EF4-FFF2-40B4-BE49-F238E27FC236}">
                  <a16:creationId xmlns:a16="http://schemas.microsoft.com/office/drawing/2014/main" id="{82DAE792-CC8A-44F5-9916-3EA767D15046}"/>
                </a:ext>
              </a:extLst>
            </p:cNvPr>
            <p:cNvSpPr/>
            <p:nvPr/>
          </p:nvSpPr>
          <p:spPr bwMode="gray">
            <a:xfrm>
              <a:off x="266132" y="0"/>
              <a:ext cx="5616000" cy="472881"/>
            </a:xfrm>
            <a:prstGeom prst="rect">
              <a:avLst/>
            </a:prstGeom>
            <a:solidFill>
              <a:srgbClr val="FF8C00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400" dirty="0"/>
            </a:p>
          </p:txBody>
        </p:sp>
        <p:sp>
          <p:nvSpPr>
            <p:cNvPr id="20" name="Freihandform 14">
              <a:extLst>
                <a:ext uri="{FF2B5EF4-FFF2-40B4-BE49-F238E27FC236}">
                  <a16:creationId xmlns:a16="http://schemas.microsoft.com/office/drawing/2014/main" id="{E8E4F0C7-5722-43D4-AD52-0704197351A1}"/>
                </a:ext>
              </a:extLst>
            </p:cNvPr>
            <p:cNvSpPr/>
            <p:nvPr/>
          </p:nvSpPr>
          <p:spPr bwMode="gray">
            <a:xfrm>
              <a:off x="796544" y="0"/>
              <a:ext cx="4665472" cy="1036320"/>
            </a:xfrm>
            <a:custGeom>
              <a:avLst/>
              <a:gdLst>
                <a:gd name="connsiteX0" fmla="*/ 0 w 4665472"/>
                <a:gd name="connsiteY0" fmla="*/ 0 h 1036320"/>
                <a:gd name="connsiteX1" fmla="*/ 231648 w 4665472"/>
                <a:gd name="connsiteY1" fmla="*/ 1036320 h 1036320"/>
                <a:gd name="connsiteX2" fmla="*/ 4665472 w 4665472"/>
                <a:gd name="connsiteY2" fmla="*/ 4064 h 1036320"/>
                <a:gd name="connsiteX3" fmla="*/ 0 w 4665472"/>
                <a:gd name="connsiteY3" fmla="*/ 0 h 1036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65472" h="1036320">
                  <a:moveTo>
                    <a:pt x="0" y="0"/>
                  </a:moveTo>
                  <a:lnTo>
                    <a:pt x="231648" y="1036320"/>
                  </a:lnTo>
                  <a:lnTo>
                    <a:pt x="4665472" y="40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8C00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400"/>
            </a:p>
          </p:txBody>
        </p:sp>
      </p:grp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5F8779A0-B0FF-4C21-BABB-4F02E5D74F6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r>
              <a:rPr lang="de-DE"/>
              <a:t>| Kolping Gesellschaft Blindtext | XX. Monat 20XX | Maximilian Mustermann, Funktion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B4C7D7D-53EA-4ECC-B833-87968F4A845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fld id="{1925EFE5-409A-4263-AA86-E37B8055B6A0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4E0E0C25-96EB-4DA7-8449-811E03DA83A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>
          <a:xfrm>
            <a:off x="695400" y="1844824"/>
            <a:ext cx="11160000" cy="417600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FBF86CC5-67C9-4C2D-9EFB-EB02A80CCD07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1324746" y="123360"/>
            <a:ext cx="6336000" cy="380104"/>
          </a:xfr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34505665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Text und Bild 01 (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>
            <a:extLst>
              <a:ext uri="{FF2B5EF4-FFF2-40B4-BE49-F238E27FC236}">
                <a16:creationId xmlns:a16="http://schemas.microsoft.com/office/drawing/2014/main" id="{970EC369-A260-44CE-88B8-A9B81405658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73183770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79" name="think-cell Folie" r:id="rId5" imgW="344" imgH="345" progId="TCLayout.ActiveDocument.1">
                  <p:embed/>
                </p:oleObj>
              </mc:Choice>
              <mc:Fallback>
                <p:oleObj name="think-cell Folie" r:id="rId5" imgW="344" imgH="345" progId="TCLayout.ActiveDocument.1">
                  <p:embed/>
                  <p:pic>
                    <p:nvPicPr>
                      <p:cNvPr id="8" name="Objekt 7" hidden="1">
                        <a:extLst>
                          <a:ext uri="{FF2B5EF4-FFF2-40B4-BE49-F238E27FC236}">
                            <a16:creationId xmlns:a16="http://schemas.microsoft.com/office/drawing/2014/main" id="{970EC369-A260-44CE-88B8-A9B81405658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hteck 6" hidden="1">
            <a:extLst>
              <a:ext uri="{FF2B5EF4-FFF2-40B4-BE49-F238E27FC236}">
                <a16:creationId xmlns:a16="http://schemas.microsoft.com/office/drawing/2014/main" id="{557A6501-2E26-4D0D-A6F9-21C7690BFFF4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de-DE" sz="2600" b="1" i="0" baseline="0" dirty="0"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grpSp>
        <p:nvGrpSpPr>
          <p:cNvPr id="19" name="Gruppieren 18">
            <a:extLst>
              <a:ext uri="{FF2B5EF4-FFF2-40B4-BE49-F238E27FC236}">
                <a16:creationId xmlns:a16="http://schemas.microsoft.com/office/drawing/2014/main" id="{CA4D3EA5-19BE-4E80-B87B-10E49037D6DA}"/>
              </a:ext>
            </a:extLst>
          </p:cNvPr>
          <p:cNvGrpSpPr/>
          <p:nvPr userDrawn="1"/>
        </p:nvGrpSpPr>
        <p:grpSpPr bwMode="gray">
          <a:xfrm>
            <a:off x="335360" y="0"/>
            <a:ext cx="7488000" cy="1381760"/>
            <a:chOff x="266132" y="0"/>
            <a:chExt cx="5616000" cy="1036320"/>
          </a:xfrm>
        </p:grpSpPr>
        <p:sp>
          <p:nvSpPr>
            <p:cNvPr id="20" name="Rechteck 19">
              <a:extLst>
                <a:ext uri="{FF2B5EF4-FFF2-40B4-BE49-F238E27FC236}">
                  <a16:creationId xmlns:a16="http://schemas.microsoft.com/office/drawing/2014/main" id="{E2B63435-4BCF-4E91-87F6-40B7CD2DB067}"/>
                </a:ext>
              </a:extLst>
            </p:cNvPr>
            <p:cNvSpPr/>
            <p:nvPr/>
          </p:nvSpPr>
          <p:spPr bwMode="gray">
            <a:xfrm>
              <a:off x="266132" y="0"/>
              <a:ext cx="5616000" cy="472881"/>
            </a:xfrm>
            <a:prstGeom prst="rect">
              <a:avLst/>
            </a:prstGeom>
            <a:solidFill>
              <a:srgbClr val="FF8C00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400" dirty="0"/>
            </a:p>
          </p:txBody>
        </p:sp>
        <p:sp>
          <p:nvSpPr>
            <p:cNvPr id="21" name="Freihandform 14">
              <a:extLst>
                <a:ext uri="{FF2B5EF4-FFF2-40B4-BE49-F238E27FC236}">
                  <a16:creationId xmlns:a16="http://schemas.microsoft.com/office/drawing/2014/main" id="{55836FA1-6584-41A8-A75B-E16532F9777D}"/>
                </a:ext>
              </a:extLst>
            </p:cNvPr>
            <p:cNvSpPr/>
            <p:nvPr/>
          </p:nvSpPr>
          <p:spPr bwMode="gray">
            <a:xfrm>
              <a:off x="796544" y="0"/>
              <a:ext cx="4665472" cy="1036320"/>
            </a:xfrm>
            <a:custGeom>
              <a:avLst/>
              <a:gdLst>
                <a:gd name="connsiteX0" fmla="*/ 0 w 4665472"/>
                <a:gd name="connsiteY0" fmla="*/ 0 h 1036320"/>
                <a:gd name="connsiteX1" fmla="*/ 231648 w 4665472"/>
                <a:gd name="connsiteY1" fmla="*/ 1036320 h 1036320"/>
                <a:gd name="connsiteX2" fmla="*/ 4665472 w 4665472"/>
                <a:gd name="connsiteY2" fmla="*/ 4064 h 1036320"/>
                <a:gd name="connsiteX3" fmla="*/ 0 w 4665472"/>
                <a:gd name="connsiteY3" fmla="*/ 0 h 1036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65472" h="1036320">
                  <a:moveTo>
                    <a:pt x="0" y="0"/>
                  </a:moveTo>
                  <a:lnTo>
                    <a:pt x="231648" y="1036320"/>
                  </a:lnTo>
                  <a:lnTo>
                    <a:pt x="4665472" y="40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8C00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400"/>
            </a:p>
          </p:txBody>
        </p:sp>
      </p:grp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5F8779A0-B0FF-4C21-BABB-4F02E5D74F6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r>
              <a:rPr lang="de-DE"/>
              <a:t>| Kolping Gesellschaft Blindtext | XX. Monat 20XX | Maximilian Mustermann, Funktion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B4C7D7D-53EA-4ECC-B833-87968F4A845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fld id="{1925EFE5-409A-4263-AA86-E37B8055B6A0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4E0E0C25-96EB-4DA7-8449-811E03DA83A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>
          <a:xfrm>
            <a:off x="695400" y="1844824"/>
            <a:ext cx="7560000" cy="417600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1" name="Bildplatzhalter 7">
            <a:extLst>
              <a:ext uri="{FF2B5EF4-FFF2-40B4-BE49-F238E27FC236}">
                <a16:creationId xmlns:a16="http://schemas.microsoft.com/office/drawing/2014/main" id="{E6E6BA02-16FD-47F5-91FE-F4AF62815B5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 bwMode="gray">
          <a:xfrm>
            <a:off x="8616640" y="1844824"/>
            <a:ext cx="3240000" cy="3167559"/>
          </a:xfrm>
          <a:solidFill>
            <a:srgbClr val="DCDCDC"/>
          </a:solidFill>
          <a:ln w="12700">
            <a:noFill/>
          </a:ln>
        </p:spPr>
        <p:txBody>
          <a:bodyPr/>
          <a:lstStyle>
            <a:lvl1pPr>
              <a:lnSpc>
                <a:spcPct val="100000"/>
              </a:lnSpc>
              <a:defRPr sz="1800" b="0">
                <a:solidFill>
                  <a:schemeClr val="tx1"/>
                </a:solidFill>
              </a:defRPr>
            </a:lvl1pPr>
          </a:lstStyle>
          <a:p>
            <a:endParaRPr lang="de-DE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B378227F-A9D1-43C8-A20F-99AB5E184641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1324746" y="123360"/>
            <a:ext cx="6336000" cy="380104"/>
          </a:xfr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59071281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Text und Bild 02 (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>
            <a:extLst>
              <a:ext uri="{FF2B5EF4-FFF2-40B4-BE49-F238E27FC236}">
                <a16:creationId xmlns:a16="http://schemas.microsoft.com/office/drawing/2014/main" id="{970EC369-A260-44CE-88B8-A9B81405658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56946692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103" name="think-cell Folie" r:id="rId5" imgW="344" imgH="345" progId="TCLayout.ActiveDocument.1">
                  <p:embed/>
                </p:oleObj>
              </mc:Choice>
              <mc:Fallback>
                <p:oleObj name="think-cell Folie" r:id="rId5" imgW="344" imgH="345" progId="TCLayout.ActiveDocument.1">
                  <p:embed/>
                  <p:pic>
                    <p:nvPicPr>
                      <p:cNvPr id="8" name="Objekt 7" hidden="1">
                        <a:extLst>
                          <a:ext uri="{FF2B5EF4-FFF2-40B4-BE49-F238E27FC236}">
                            <a16:creationId xmlns:a16="http://schemas.microsoft.com/office/drawing/2014/main" id="{970EC369-A260-44CE-88B8-A9B81405658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hteck 6" hidden="1">
            <a:extLst>
              <a:ext uri="{FF2B5EF4-FFF2-40B4-BE49-F238E27FC236}">
                <a16:creationId xmlns:a16="http://schemas.microsoft.com/office/drawing/2014/main" id="{557A6501-2E26-4D0D-A6F9-21C7690BFFF4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de-DE" sz="2600" b="1" i="0" baseline="0" dirty="0"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grpSp>
        <p:nvGrpSpPr>
          <p:cNvPr id="20" name="Gruppieren 19">
            <a:extLst>
              <a:ext uri="{FF2B5EF4-FFF2-40B4-BE49-F238E27FC236}">
                <a16:creationId xmlns:a16="http://schemas.microsoft.com/office/drawing/2014/main" id="{BA27E791-4607-459E-BFFF-EB0F2025FD50}"/>
              </a:ext>
            </a:extLst>
          </p:cNvPr>
          <p:cNvGrpSpPr/>
          <p:nvPr userDrawn="1"/>
        </p:nvGrpSpPr>
        <p:grpSpPr bwMode="gray">
          <a:xfrm>
            <a:off x="335360" y="0"/>
            <a:ext cx="7488000" cy="1381760"/>
            <a:chOff x="266132" y="0"/>
            <a:chExt cx="5616000" cy="1036320"/>
          </a:xfrm>
        </p:grpSpPr>
        <p:sp>
          <p:nvSpPr>
            <p:cNvPr id="21" name="Rechteck 20">
              <a:extLst>
                <a:ext uri="{FF2B5EF4-FFF2-40B4-BE49-F238E27FC236}">
                  <a16:creationId xmlns:a16="http://schemas.microsoft.com/office/drawing/2014/main" id="{9D6EB764-9AED-407A-9EEC-622A83D60B76}"/>
                </a:ext>
              </a:extLst>
            </p:cNvPr>
            <p:cNvSpPr/>
            <p:nvPr/>
          </p:nvSpPr>
          <p:spPr bwMode="gray">
            <a:xfrm>
              <a:off x="266132" y="0"/>
              <a:ext cx="5616000" cy="472881"/>
            </a:xfrm>
            <a:prstGeom prst="rect">
              <a:avLst/>
            </a:prstGeom>
            <a:solidFill>
              <a:srgbClr val="FF8C00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400" dirty="0"/>
            </a:p>
          </p:txBody>
        </p:sp>
        <p:sp>
          <p:nvSpPr>
            <p:cNvPr id="22" name="Freihandform 14">
              <a:extLst>
                <a:ext uri="{FF2B5EF4-FFF2-40B4-BE49-F238E27FC236}">
                  <a16:creationId xmlns:a16="http://schemas.microsoft.com/office/drawing/2014/main" id="{4EC49CB3-1A79-4CEC-A709-1A2F26F7DB65}"/>
                </a:ext>
              </a:extLst>
            </p:cNvPr>
            <p:cNvSpPr/>
            <p:nvPr/>
          </p:nvSpPr>
          <p:spPr bwMode="gray">
            <a:xfrm>
              <a:off x="796544" y="0"/>
              <a:ext cx="4665472" cy="1036320"/>
            </a:xfrm>
            <a:custGeom>
              <a:avLst/>
              <a:gdLst>
                <a:gd name="connsiteX0" fmla="*/ 0 w 4665472"/>
                <a:gd name="connsiteY0" fmla="*/ 0 h 1036320"/>
                <a:gd name="connsiteX1" fmla="*/ 231648 w 4665472"/>
                <a:gd name="connsiteY1" fmla="*/ 1036320 h 1036320"/>
                <a:gd name="connsiteX2" fmla="*/ 4665472 w 4665472"/>
                <a:gd name="connsiteY2" fmla="*/ 4064 h 1036320"/>
                <a:gd name="connsiteX3" fmla="*/ 0 w 4665472"/>
                <a:gd name="connsiteY3" fmla="*/ 0 h 1036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65472" h="1036320">
                  <a:moveTo>
                    <a:pt x="0" y="0"/>
                  </a:moveTo>
                  <a:lnTo>
                    <a:pt x="231648" y="1036320"/>
                  </a:lnTo>
                  <a:lnTo>
                    <a:pt x="4665472" y="40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8C00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400"/>
            </a:p>
          </p:txBody>
        </p:sp>
      </p:grp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5F8779A0-B0FF-4C21-BABB-4F02E5D74F6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r>
              <a:rPr lang="de-DE"/>
              <a:t>| Kolping Gesellschaft Blindtext | XX. Monat 20XX | Maximilian Mustermann, Funktion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B4C7D7D-53EA-4ECC-B833-87968F4A845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fld id="{1925EFE5-409A-4263-AA86-E37B8055B6A0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4E0E0C25-96EB-4DA7-8449-811E03DA83A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>
          <a:xfrm>
            <a:off x="695400" y="1844824"/>
            <a:ext cx="5508000" cy="41760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1" name="Bildplatzhalter 7">
            <a:extLst>
              <a:ext uri="{FF2B5EF4-FFF2-40B4-BE49-F238E27FC236}">
                <a16:creationId xmlns:a16="http://schemas.microsoft.com/office/drawing/2014/main" id="{E6E6BA02-16FD-47F5-91FE-F4AF62815B5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 bwMode="gray">
          <a:xfrm>
            <a:off x="6564052" y="1844824"/>
            <a:ext cx="5292000" cy="3167559"/>
          </a:xfrm>
          <a:solidFill>
            <a:srgbClr val="DCDCDC"/>
          </a:solidFill>
          <a:ln w="12700">
            <a:noFill/>
          </a:ln>
        </p:spPr>
        <p:txBody>
          <a:bodyPr/>
          <a:lstStyle>
            <a:lvl1pPr>
              <a:lnSpc>
                <a:spcPct val="100000"/>
              </a:lnSpc>
              <a:defRPr sz="1800" b="0">
                <a:solidFill>
                  <a:schemeClr val="tx1"/>
                </a:solidFill>
              </a:defRPr>
            </a:lvl1pPr>
          </a:lstStyle>
          <a:p>
            <a:endParaRPr lang="de-DE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71D3A196-EC48-4508-9945-F8EA050616CE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1324746" y="123360"/>
            <a:ext cx="6336000" cy="380104"/>
          </a:xfr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83227887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Text und zwei Bilder (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>
            <a:extLst>
              <a:ext uri="{FF2B5EF4-FFF2-40B4-BE49-F238E27FC236}">
                <a16:creationId xmlns:a16="http://schemas.microsoft.com/office/drawing/2014/main" id="{970EC369-A260-44CE-88B8-A9B81405658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15014081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127" name="think-cell Folie" r:id="rId5" imgW="344" imgH="345" progId="TCLayout.ActiveDocument.1">
                  <p:embed/>
                </p:oleObj>
              </mc:Choice>
              <mc:Fallback>
                <p:oleObj name="think-cell Folie" r:id="rId5" imgW="344" imgH="345" progId="TCLayout.ActiveDocument.1">
                  <p:embed/>
                  <p:pic>
                    <p:nvPicPr>
                      <p:cNvPr id="8" name="Objekt 7" hidden="1">
                        <a:extLst>
                          <a:ext uri="{FF2B5EF4-FFF2-40B4-BE49-F238E27FC236}">
                            <a16:creationId xmlns:a16="http://schemas.microsoft.com/office/drawing/2014/main" id="{970EC369-A260-44CE-88B8-A9B81405658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hteck 6" hidden="1">
            <a:extLst>
              <a:ext uri="{FF2B5EF4-FFF2-40B4-BE49-F238E27FC236}">
                <a16:creationId xmlns:a16="http://schemas.microsoft.com/office/drawing/2014/main" id="{557A6501-2E26-4D0D-A6F9-21C7690BFFF4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de-DE" sz="2600" b="1" i="0" baseline="0" dirty="0"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11" name="Bildplatzhalter 7">
            <a:extLst>
              <a:ext uri="{FF2B5EF4-FFF2-40B4-BE49-F238E27FC236}">
                <a16:creationId xmlns:a16="http://schemas.microsoft.com/office/drawing/2014/main" id="{E6E6BA02-16FD-47F5-91FE-F4AF62815B5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 bwMode="gray">
          <a:xfrm>
            <a:off x="334919" y="626825"/>
            <a:ext cx="7488000" cy="5394564"/>
          </a:xfrm>
          <a:solidFill>
            <a:srgbClr val="DCDCDC"/>
          </a:solidFill>
          <a:ln w="12700">
            <a:noFill/>
          </a:ln>
        </p:spPr>
        <p:txBody>
          <a:bodyPr/>
          <a:lstStyle>
            <a:lvl1pPr>
              <a:lnSpc>
                <a:spcPct val="100000"/>
              </a:lnSpc>
              <a:defRPr sz="1800" b="0">
                <a:solidFill>
                  <a:schemeClr val="tx1"/>
                </a:solidFill>
              </a:defRPr>
            </a:lvl1pPr>
          </a:lstStyle>
          <a:p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5F8779A0-B0FF-4C21-BABB-4F02E5D74F6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r>
              <a:rPr lang="de-DE"/>
              <a:t>| Kolping Gesellschaft Blindtext | XX. Monat 20XX | Maximilian Mustermann, Funktion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B4C7D7D-53EA-4ECC-B833-87968F4A845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fld id="{1925EFE5-409A-4263-AA86-E37B8055B6A0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4E0E0C25-96EB-4DA7-8449-811E03DA83A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>
          <a:xfrm>
            <a:off x="8184120" y="4509288"/>
            <a:ext cx="3672000" cy="151200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" name="Bildplatzhalter 7">
            <a:extLst>
              <a:ext uri="{FF2B5EF4-FFF2-40B4-BE49-F238E27FC236}">
                <a16:creationId xmlns:a16="http://schemas.microsoft.com/office/drawing/2014/main" id="{1B81A0A2-5BB2-4205-8498-FA6DD272360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 bwMode="gray">
          <a:xfrm>
            <a:off x="8183768" y="1844825"/>
            <a:ext cx="3672000" cy="2518290"/>
          </a:xfrm>
          <a:solidFill>
            <a:srgbClr val="DCDCDC"/>
          </a:solidFill>
          <a:ln w="12700">
            <a:noFill/>
          </a:ln>
        </p:spPr>
        <p:txBody>
          <a:bodyPr/>
          <a:lstStyle>
            <a:lvl1pPr>
              <a:lnSpc>
                <a:spcPct val="100000"/>
              </a:lnSpc>
              <a:defRPr sz="1800" b="0"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75EA5E90-A9B7-434F-A56E-8FA9AA92BAFA}"/>
              </a:ext>
            </a:extLst>
          </p:cNvPr>
          <p:cNvSpPr/>
          <p:nvPr/>
        </p:nvSpPr>
        <p:spPr bwMode="gray">
          <a:xfrm>
            <a:off x="335360" y="0"/>
            <a:ext cx="7488000" cy="630508"/>
          </a:xfrm>
          <a:prstGeom prst="rect">
            <a:avLst/>
          </a:prstGeom>
          <a:solidFill>
            <a:srgbClr val="FF8C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 dirty="0"/>
          </a:p>
        </p:txBody>
      </p:sp>
      <p:sp>
        <p:nvSpPr>
          <p:cNvPr id="22" name="Textplatzhalter 21">
            <a:extLst>
              <a:ext uri="{FF2B5EF4-FFF2-40B4-BE49-F238E27FC236}">
                <a16:creationId xmlns:a16="http://schemas.microsoft.com/office/drawing/2014/main" id="{53351D97-F7DF-45E0-B610-E3F3CAF3D5B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1042577" y="0"/>
            <a:ext cx="6220629" cy="1381760"/>
          </a:xfrm>
          <a:custGeom>
            <a:avLst/>
            <a:gdLst>
              <a:gd name="connsiteX0" fmla="*/ 0 w 6220629"/>
              <a:gd name="connsiteY0" fmla="*/ 0 h 1381760"/>
              <a:gd name="connsiteX1" fmla="*/ 6220629 w 6220629"/>
              <a:gd name="connsiteY1" fmla="*/ 5419 h 1381760"/>
              <a:gd name="connsiteX2" fmla="*/ 308864 w 6220629"/>
              <a:gd name="connsiteY2" fmla="*/ 1381760 h 1381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220629" h="1381760">
                <a:moveTo>
                  <a:pt x="0" y="0"/>
                </a:moveTo>
                <a:lnTo>
                  <a:pt x="6220629" y="5419"/>
                </a:lnTo>
                <a:lnTo>
                  <a:pt x="308864" y="1381760"/>
                </a:lnTo>
                <a:close/>
              </a:path>
            </a:pathLst>
          </a:custGeom>
          <a:solidFill>
            <a:srgbClr val="FF8C00">
              <a:alpha val="80000"/>
            </a:srgbClr>
          </a:solidFill>
        </p:spPr>
        <p:txBody>
          <a:bodyPr wrap="square" anchor="t">
            <a:noAutofit/>
          </a:bodyPr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100" b="0" spc="-240" baseline="0">
                <a:noFill/>
              </a:defRPr>
            </a:lvl1pPr>
            <a:lvl2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100" b="0" spc="-240" baseline="0">
                <a:noFill/>
              </a:defRPr>
            </a:lvl2pPr>
            <a:lvl3pPr marL="0" indent="0" algn="l">
              <a:lnSpc>
                <a:spcPct val="100000"/>
              </a:lnSpc>
              <a:buNone/>
              <a:defRPr sz="100" b="0" spc="-240" baseline="0">
                <a:noFill/>
              </a:defRPr>
            </a:lvl3pPr>
            <a:lvl4pPr marL="0" indent="0" algn="l">
              <a:lnSpc>
                <a:spcPct val="100000"/>
              </a:lnSpc>
              <a:buNone/>
              <a:defRPr sz="100" b="0" spc="-240" baseline="0">
                <a:noFill/>
              </a:defRPr>
            </a:lvl4pPr>
            <a:lvl5pPr marL="0" indent="0" algn="l">
              <a:lnSpc>
                <a:spcPct val="100000"/>
              </a:lnSpc>
              <a:buNone/>
              <a:defRPr sz="100" b="0" spc="-240" baseline="0">
                <a:noFill/>
              </a:defRPr>
            </a:lvl5pPr>
          </a:lstStyle>
          <a:p>
            <a:pPr lvl="0"/>
            <a:r>
              <a:rPr lang="de-DE" dirty="0"/>
              <a:t>Text</a:t>
            </a:r>
          </a:p>
          <a:p>
            <a:pPr lvl="1"/>
            <a:r>
              <a:rPr lang="de-DE" dirty="0"/>
              <a:t>Text</a:t>
            </a:r>
          </a:p>
          <a:p>
            <a:pPr lvl="2"/>
            <a:r>
              <a:rPr lang="de-DE" dirty="0"/>
              <a:t>Text</a:t>
            </a:r>
          </a:p>
          <a:p>
            <a:pPr lvl="3"/>
            <a:r>
              <a:rPr lang="de-DE" dirty="0"/>
              <a:t>Text</a:t>
            </a:r>
          </a:p>
          <a:p>
            <a:pPr lvl="4"/>
            <a:r>
              <a:rPr lang="de-DE" dirty="0"/>
              <a:t>Text</a:t>
            </a:r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34EDD9FC-6A21-4E23-BFAA-300CF420CCEF}"/>
              </a:ext>
            </a:extLst>
          </p:cNvPr>
          <p:cNvSpPr>
            <a:spLocks noGrp="1"/>
          </p:cNvSpPr>
          <p:nvPr userDrawn="1">
            <p:ph type="title"/>
          </p:nvPr>
        </p:nvSpPr>
        <p:spPr bwMode="gray">
          <a:xfrm>
            <a:off x="1324746" y="123360"/>
            <a:ext cx="6335997" cy="380104"/>
          </a:xfr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97251448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01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ihandform 11">
            <a:extLst>
              <a:ext uri="{FF2B5EF4-FFF2-40B4-BE49-F238E27FC236}">
                <a16:creationId xmlns:a16="http://schemas.microsoft.com/office/drawing/2014/main" id="{345B8CC5-06C1-472D-9579-229E85ACF8E4}"/>
              </a:ext>
            </a:extLst>
          </p:cNvPr>
          <p:cNvSpPr/>
          <p:nvPr userDrawn="1"/>
        </p:nvSpPr>
        <p:spPr bwMode="gray">
          <a:xfrm>
            <a:off x="144780" y="-7619"/>
            <a:ext cx="9357360" cy="4076700"/>
          </a:xfrm>
          <a:custGeom>
            <a:avLst/>
            <a:gdLst>
              <a:gd name="connsiteX0" fmla="*/ 0 w 7018020"/>
              <a:gd name="connsiteY0" fmla="*/ 0 h 3057525"/>
              <a:gd name="connsiteX1" fmla="*/ 714375 w 7018020"/>
              <a:gd name="connsiteY1" fmla="*/ 3057525 h 3057525"/>
              <a:gd name="connsiteX2" fmla="*/ 7018020 w 7018020"/>
              <a:gd name="connsiteY2" fmla="*/ 1600200 h 3057525"/>
              <a:gd name="connsiteX3" fmla="*/ 6652260 w 7018020"/>
              <a:gd name="connsiteY3" fmla="*/ 5715 h 3057525"/>
              <a:gd name="connsiteX4" fmla="*/ 0 w 7018020"/>
              <a:gd name="connsiteY4" fmla="*/ 0 h 3057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18020" h="3057525">
                <a:moveTo>
                  <a:pt x="0" y="0"/>
                </a:moveTo>
                <a:lnTo>
                  <a:pt x="714375" y="3057525"/>
                </a:lnTo>
                <a:lnTo>
                  <a:pt x="7018020" y="1600200"/>
                </a:lnTo>
                <a:lnTo>
                  <a:pt x="6652260" y="5715"/>
                </a:lnTo>
                <a:lnTo>
                  <a:pt x="0" y="0"/>
                </a:lnTo>
                <a:close/>
              </a:path>
            </a:pathLst>
          </a:custGeom>
          <a:solidFill>
            <a:srgbClr val="FF8C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/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C178B517-5906-4BB1-B0FC-C8DC054AAF36}"/>
              </a:ext>
            </a:extLst>
          </p:cNvPr>
          <p:cNvSpPr/>
          <p:nvPr userDrawn="1"/>
        </p:nvSpPr>
        <p:spPr bwMode="gray">
          <a:xfrm>
            <a:off x="-5" y="0"/>
            <a:ext cx="8640445" cy="3217547"/>
          </a:xfrm>
          <a:prstGeom prst="rect">
            <a:avLst/>
          </a:prstGeom>
          <a:solidFill>
            <a:srgbClr val="FF8C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/>
          </a:p>
        </p:txBody>
      </p:sp>
      <p:graphicFrame>
        <p:nvGraphicFramePr>
          <p:cNvPr id="8" name="Objekt 7" hidden="1">
            <a:extLst>
              <a:ext uri="{FF2B5EF4-FFF2-40B4-BE49-F238E27FC236}">
                <a16:creationId xmlns:a16="http://schemas.microsoft.com/office/drawing/2014/main" id="{D4EFD84D-7620-4378-B33F-72E1F06AAE0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55158379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7" name="think-cell Folie" r:id="rId5" imgW="344" imgH="345" progId="TCLayout.ActiveDocument.1">
                  <p:embed/>
                </p:oleObj>
              </mc:Choice>
              <mc:Fallback>
                <p:oleObj name="think-cell Folie" r:id="rId5" imgW="344" imgH="34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hteck 6" hidden="1">
            <a:extLst>
              <a:ext uri="{FF2B5EF4-FFF2-40B4-BE49-F238E27FC236}">
                <a16:creationId xmlns:a16="http://schemas.microsoft.com/office/drawing/2014/main" id="{F6FBC020-F7BC-491F-A515-7633C9383BE2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de-DE" sz="3800" b="1" i="0" baseline="0" dirty="0"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31996BA-DEBA-4422-8751-889EF72798AF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960000" y="1345624"/>
            <a:ext cx="7416000" cy="526298"/>
          </a:xfrm>
        </p:spPr>
        <p:txBody>
          <a:bodyPr anchor="ctr"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9DAC5A5B-2679-4974-BA5D-19265FF288A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960000" y="5079957"/>
            <a:ext cx="4356000" cy="307777"/>
          </a:xfrm>
        </p:spPr>
        <p:txBody>
          <a:bodyPr>
            <a:sp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2000" b="1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None/>
              <a:defRPr sz="2200" b="1">
                <a:solidFill>
                  <a:schemeClr val="tx1"/>
                </a:solidFill>
              </a:defRPr>
            </a:lvl2pPr>
            <a:lvl3pPr marL="0" indent="0">
              <a:lnSpc>
                <a:spcPct val="100000"/>
              </a:lnSpc>
              <a:buNone/>
              <a:defRPr sz="2200" b="1">
                <a:solidFill>
                  <a:schemeClr val="tx1"/>
                </a:solidFill>
              </a:defRPr>
            </a:lvl3pPr>
            <a:lvl4pPr marL="0" indent="0">
              <a:lnSpc>
                <a:spcPct val="100000"/>
              </a:lnSpc>
              <a:buNone/>
              <a:defRPr sz="2200" b="1">
                <a:solidFill>
                  <a:schemeClr val="tx1"/>
                </a:solidFill>
              </a:defRPr>
            </a:lvl4pPr>
            <a:lvl5pPr marL="0" indent="0">
              <a:lnSpc>
                <a:spcPct val="100000"/>
              </a:lnSpc>
              <a:buNone/>
              <a:defRPr sz="2200" b="1"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/>
              <a:t>Kolpingsfamilie Beispielhausen</a:t>
            </a:r>
          </a:p>
        </p:txBody>
      </p:sp>
      <p:sp>
        <p:nvSpPr>
          <p:cNvPr id="13" name="Textplatzhalter 10">
            <a:extLst>
              <a:ext uri="{FF2B5EF4-FFF2-40B4-BE49-F238E27FC236}">
                <a16:creationId xmlns:a16="http://schemas.microsoft.com/office/drawing/2014/main" id="{E94ABF0D-D15C-4EE3-B3EB-0D61FAD821E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960000" y="5432738"/>
            <a:ext cx="4356000" cy="307777"/>
          </a:xfrm>
        </p:spPr>
        <p:txBody>
          <a:bodyPr>
            <a:sp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2000" b="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None/>
              <a:defRPr sz="2200" b="0">
                <a:solidFill>
                  <a:schemeClr val="tx1"/>
                </a:solidFill>
              </a:defRPr>
            </a:lvl2pPr>
            <a:lvl3pPr marL="0" indent="0">
              <a:lnSpc>
                <a:spcPct val="100000"/>
              </a:lnSpc>
              <a:buNone/>
              <a:defRPr sz="2200" b="0">
                <a:solidFill>
                  <a:schemeClr val="tx1"/>
                </a:solidFill>
              </a:defRPr>
            </a:lvl3pPr>
            <a:lvl4pPr marL="0" indent="0">
              <a:lnSpc>
                <a:spcPct val="100000"/>
              </a:lnSpc>
              <a:buNone/>
              <a:defRPr sz="2200" b="0">
                <a:solidFill>
                  <a:schemeClr val="tx1"/>
                </a:solidFill>
              </a:defRPr>
            </a:lvl4pPr>
            <a:lvl5pPr marL="0" indent="0">
              <a:lnSpc>
                <a:spcPct val="100000"/>
              </a:lnSpc>
              <a:buNone/>
              <a:defRPr sz="22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/>
              <a:t>TT. Monat 20XX</a:t>
            </a:r>
          </a:p>
        </p:txBody>
      </p:sp>
      <p:sp>
        <p:nvSpPr>
          <p:cNvPr id="14" name="Textplatzhalter 10">
            <a:extLst>
              <a:ext uri="{FF2B5EF4-FFF2-40B4-BE49-F238E27FC236}">
                <a16:creationId xmlns:a16="http://schemas.microsoft.com/office/drawing/2014/main" id="{51848211-9774-4D0C-9DA2-0F501977F52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960000" y="5785519"/>
            <a:ext cx="4356000" cy="307777"/>
          </a:xfrm>
        </p:spPr>
        <p:txBody>
          <a:bodyPr>
            <a:sp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2000" b="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None/>
              <a:defRPr sz="2200" b="0">
                <a:solidFill>
                  <a:schemeClr val="tx1"/>
                </a:solidFill>
              </a:defRPr>
            </a:lvl2pPr>
            <a:lvl3pPr marL="0" indent="0">
              <a:lnSpc>
                <a:spcPct val="100000"/>
              </a:lnSpc>
              <a:buNone/>
              <a:defRPr sz="2200" b="0">
                <a:solidFill>
                  <a:schemeClr val="tx1"/>
                </a:solidFill>
              </a:defRPr>
            </a:lvl3pPr>
            <a:lvl4pPr marL="0" indent="0">
              <a:lnSpc>
                <a:spcPct val="100000"/>
              </a:lnSpc>
              <a:buNone/>
              <a:defRPr sz="2200" b="0">
                <a:solidFill>
                  <a:schemeClr val="tx1"/>
                </a:solidFill>
              </a:defRPr>
            </a:lvl4pPr>
            <a:lvl5pPr marL="0" indent="0">
              <a:lnSpc>
                <a:spcPct val="100000"/>
              </a:lnSpc>
              <a:buNone/>
              <a:defRPr sz="22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/>
              <a:t>Name, Funktion</a:t>
            </a:r>
          </a:p>
        </p:txBody>
      </p:sp>
      <p:pic>
        <p:nvPicPr>
          <p:cNvPr id="19" name="Grafik 18">
            <a:extLst>
              <a:ext uri="{FF2B5EF4-FFF2-40B4-BE49-F238E27FC236}">
                <a16:creationId xmlns:a16="http://schemas.microsoft.com/office/drawing/2014/main" id="{78A93654-10BB-4A8A-A13A-AE02708FB69D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 bwMode="gray">
          <a:xfrm>
            <a:off x="9831968" y="5045190"/>
            <a:ext cx="1664632" cy="1084110"/>
          </a:xfrm>
          <a:prstGeom prst="rect">
            <a:avLst/>
          </a:prstGeom>
        </p:spPr>
      </p:pic>
      <p:pic>
        <p:nvPicPr>
          <p:cNvPr id="22" name="Grafik 21">
            <a:extLst>
              <a:ext uri="{FF2B5EF4-FFF2-40B4-BE49-F238E27FC236}">
                <a16:creationId xmlns:a16="http://schemas.microsoft.com/office/drawing/2014/main" id="{B332A760-F96E-4E17-A4F1-960D042AD851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9705262" y="1423349"/>
            <a:ext cx="1925736" cy="191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5151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Text und drei Bilder (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>
            <a:extLst>
              <a:ext uri="{FF2B5EF4-FFF2-40B4-BE49-F238E27FC236}">
                <a16:creationId xmlns:a16="http://schemas.microsoft.com/office/drawing/2014/main" id="{970EC369-A260-44CE-88B8-A9B81405658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79975341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57" name="think-cell Folie" r:id="rId5" imgW="344" imgH="345" progId="TCLayout.ActiveDocument.1">
                  <p:embed/>
                </p:oleObj>
              </mc:Choice>
              <mc:Fallback>
                <p:oleObj name="think-cell Folie" r:id="rId5" imgW="344" imgH="345" progId="TCLayout.ActiveDocument.1">
                  <p:embed/>
                  <p:pic>
                    <p:nvPicPr>
                      <p:cNvPr id="8" name="Objekt 7" hidden="1">
                        <a:extLst>
                          <a:ext uri="{FF2B5EF4-FFF2-40B4-BE49-F238E27FC236}">
                            <a16:creationId xmlns:a16="http://schemas.microsoft.com/office/drawing/2014/main" id="{970EC369-A260-44CE-88B8-A9B81405658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hteck 6" hidden="1">
            <a:extLst>
              <a:ext uri="{FF2B5EF4-FFF2-40B4-BE49-F238E27FC236}">
                <a16:creationId xmlns:a16="http://schemas.microsoft.com/office/drawing/2014/main" id="{557A6501-2E26-4D0D-A6F9-21C7690BFFF4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de-DE" sz="2600" b="1" i="0" baseline="0" dirty="0"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D84EC313-9395-437A-901B-B57F2C1A1CFC}"/>
              </a:ext>
            </a:extLst>
          </p:cNvPr>
          <p:cNvGrpSpPr/>
          <p:nvPr userDrawn="1"/>
        </p:nvGrpSpPr>
        <p:grpSpPr bwMode="gray">
          <a:xfrm>
            <a:off x="335360" y="0"/>
            <a:ext cx="7488000" cy="1381760"/>
            <a:chOff x="266132" y="0"/>
            <a:chExt cx="5616000" cy="1036320"/>
          </a:xfrm>
        </p:grpSpPr>
        <p:sp>
          <p:nvSpPr>
            <p:cNvPr id="15" name="Rechteck 14">
              <a:extLst>
                <a:ext uri="{FF2B5EF4-FFF2-40B4-BE49-F238E27FC236}">
                  <a16:creationId xmlns:a16="http://schemas.microsoft.com/office/drawing/2014/main" id="{65D3BE8F-3677-4FE3-93B3-2603FEBDD14E}"/>
                </a:ext>
              </a:extLst>
            </p:cNvPr>
            <p:cNvSpPr/>
            <p:nvPr/>
          </p:nvSpPr>
          <p:spPr bwMode="gray">
            <a:xfrm>
              <a:off x="266132" y="0"/>
              <a:ext cx="5616000" cy="472881"/>
            </a:xfrm>
            <a:prstGeom prst="rect">
              <a:avLst/>
            </a:prstGeom>
            <a:solidFill>
              <a:srgbClr val="FF8C00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400" dirty="0"/>
            </a:p>
          </p:txBody>
        </p:sp>
        <p:sp>
          <p:nvSpPr>
            <p:cNvPr id="16" name="Freihandform 14">
              <a:extLst>
                <a:ext uri="{FF2B5EF4-FFF2-40B4-BE49-F238E27FC236}">
                  <a16:creationId xmlns:a16="http://schemas.microsoft.com/office/drawing/2014/main" id="{B62B9C36-BB7B-4A96-8DE7-FAA89E134004}"/>
                </a:ext>
              </a:extLst>
            </p:cNvPr>
            <p:cNvSpPr/>
            <p:nvPr/>
          </p:nvSpPr>
          <p:spPr bwMode="gray">
            <a:xfrm>
              <a:off x="796544" y="0"/>
              <a:ext cx="4665472" cy="1036320"/>
            </a:xfrm>
            <a:custGeom>
              <a:avLst/>
              <a:gdLst>
                <a:gd name="connsiteX0" fmla="*/ 0 w 4665472"/>
                <a:gd name="connsiteY0" fmla="*/ 0 h 1036320"/>
                <a:gd name="connsiteX1" fmla="*/ 231648 w 4665472"/>
                <a:gd name="connsiteY1" fmla="*/ 1036320 h 1036320"/>
                <a:gd name="connsiteX2" fmla="*/ 4665472 w 4665472"/>
                <a:gd name="connsiteY2" fmla="*/ 4064 h 1036320"/>
                <a:gd name="connsiteX3" fmla="*/ 0 w 4665472"/>
                <a:gd name="connsiteY3" fmla="*/ 0 h 1036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65472" h="1036320">
                  <a:moveTo>
                    <a:pt x="0" y="0"/>
                  </a:moveTo>
                  <a:lnTo>
                    <a:pt x="231648" y="1036320"/>
                  </a:lnTo>
                  <a:lnTo>
                    <a:pt x="4665472" y="40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8C00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400"/>
            </a:p>
          </p:txBody>
        </p:sp>
      </p:grp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5F8779A0-B0FF-4C21-BABB-4F02E5D74F6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r>
              <a:rPr lang="de-DE"/>
              <a:t>| Kolping Gesellschaft Blindtext | XX. Monat 20XX | Maximilian Mustermann, Funktion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B4C7D7D-53EA-4ECC-B833-87968F4A845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fld id="{1925EFE5-409A-4263-AA86-E37B8055B6A0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4E0E0C25-96EB-4DA7-8449-811E03DA83A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>
          <a:xfrm>
            <a:off x="695400" y="1844824"/>
            <a:ext cx="11160000" cy="417600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" name="Bildplatzhalter 7">
            <a:extLst>
              <a:ext uri="{FF2B5EF4-FFF2-40B4-BE49-F238E27FC236}">
                <a16:creationId xmlns:a16="http://schemas.microsoft.com/office/drawing/2014/main" id="{6676BE9F-0E1E-4A5B-B76B-49DCDEEDC99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 bwMode="gray">
          <a:xfrm>
            <a:off x="7105987" y="3977283"/>
            <a:ext cx="1508143" cy="2044005"/>
          </a:xfrm>
          <a:solidFill>
            <a:srgbClr val="DCDCDC"/>
          </a:solidFill>
          <a:ln w="12700">
            <a:noFill/>
          </a:ln>
        </p:spPr>
        <p:txBody>
          <a:bodyPr/>
          <a:lstStyle>
            <a:lvl1pPr>
              <a:lnSpc>
                <a:spcPct val="100000"/>
              </a:lnSpc>
              <a:defRPr sz="1800" b="0">
                <a:solidFill>
                  <a:schemeClr val="tx1"/>
                </a:solidFill>
              </a:defRPr>
            </a:lvl1pPr>
          </a:lstStyle>
          <a:p>
            <a:endParaRPr lang="de-DE"/>
          </a:p>
        </p:txBody>
      </p:sp>
      <p:sp>
        <p:nvSpPr>
          <p:cNvPr id="11" name="Bildplatzhalter 7">
            <a:extLst>
              <a:ext uri="{FF2B5EF4-FFF2-40B4-BE49-F238E27FC236}">
                <a16:creationId xmlns:a16="http://schemas.microsoft.com/office/drawing/2014/main" id="{595F7FA4-3B0A-4F9C-A5F3-5210252369D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 bwMode="gray">
          <a:xfrm>
            <a:off x="8727242" y="3977283"/>
            <a:ext cx="1508143" cy="2044005"/>
          </a:xfrm>
          <a:solidFill>
            <a:srgbClr val="DCDCDC"/>
          </a:solidFill>
          <a:ln w="12700">
            <a:noFill/>
          </a:ln>
        </p:spPr>
        <p:txBody>
          <a:bodyPr/>
          <a:lstStyle>
            <a:lvl1pPr>
              <a:lnSpc>
                <a:spcPct val="100000"/>
              </a:lnSpc>
              <a:defRPr sz="1800" b="0">
                <a:solidFill>
                  <a:schemeClr val="tx1"/>
                </a:solidFill>
              </a:defRPr>
            </a:lvl1pPr>
          </a:lstStyle>
          <a:p>
            <a:endParaRPr lang="de-DE"/>
          </a:p>
        </p:txBody>
      </p:sp>
      <p:sp>
        <p:nvSpPr>
          <p:cNvPr id="12" name="Bildplatzhalter 7">
            <a:extLst>
              <a:ext uri="{FF2B5EF4-FFF2-40B4-BE49-F238E27FC236}">
                <a16:creationId xmlns:a16="http://schemas.microsoft.com/office/drawing/2014/main" id="{5F9FD67C-EBBC-4FAB-B820-EF8DC86C9F0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 bwMode="gray">
          <a:xfrm>
            <a:off x="10348497" y="3977283"/>
            <a:ext cx="1508143" cy="2044005"/>
          </a:xfrm>
          <a:solidFill>
            <a:srgbClr val="DCDCDC"/>
          </a:solidFill>
          <a:ln w="12700">
            <a:noFill/>
          </a:ln>
        </p:spPr>
        <p:txBody>
          <a:bodyPr/>
          <a:lstStyle>
            <a:lvl1pPr>
              <a:lnSpc>
                <a:spcPct val="100000"/>
              </a:lnSpc>
              <a:defRPr sz="1800" b="0">
                <a:solidFill>
                  <a:schemeClr val="tx1"/>
                </a:solidFill>
              </a:defRPr>
            </a:lvl1pPr>
          </a:lstStyle>
          <a:p>
            <a:endParaRPr lang="de-DE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584B0EFB-3083-43D3-8389-2D02165DB415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1324746" y="123360"/>
            <a:ext cx="6336000" cy="380104"/>
          </a:xfr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71806055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und Diagramm (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>
            <a:extLst>
              <a:ext uri="{FF2B5EF4-FFF2-40B4-BE49-F238E27FC236}">
                <a16:creationId xmlns:a16="http://schemas.microsoft.com/office/drawing/2014/main" id="{78486C6F-27DB-4D63-891E-B5FB0A7C8E6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63779796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77" name="think-cell Folie" r:id="rId5" imgW="344" imgH="345" progId="TCLayout.ActiveDocument.1">
                  <p:embed/>
                </p:oleObj>
              </mc:Choice>
              <mc:Fallback>
                <p:oleObj name="think-cell Folie" r:id="rId5" imgW="344" imgH="345" progId="TCLayout.ActiveDocument.1">
                  <p:embed/>
                  <p:pic>
                    <p:nvPicPr>
                      <p:cNvPr id="6" name="Objekt 5" hidden="1">
                        <a:extLst>
                          <a:ext uri="{FF2B5EF4-FFF2-40B4-BE49-F238E27FC236}">
                            <a16:creationId xmlns:a16="http://schemas.microsoft.com/office/drawing/2014/main" id="{78486C6F-27DB-4D63-891E-B5FB0A7C8E6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hteck 4" hidden="1">
            <a:extLst>
              <a:ext uri="{FF2B5EF4-FFF2-40B4-BE49-F238E27FC236}">
                <a16:creationId xmlns:a16="http://schemas.microsoft.com/office/drawing/2014/main" id="{E7B295ED-4258-4CB1-822E-55597AFAEA4D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t" anchorCtr="0">
            <a:noAutofit/>
          </a:bodyPr>
          <a:lstStyle/>
          <a:p>
            <a:pPr marL="0" lvl="0" indent="0" algn="l">
              <a:lnSpc>
                <a:spcPct val="113000"/>
              </a:lnSpc>
              <a:buFontTx/>
              <a:buNone/>
            </a:pPr>
            <a:endParaRPr lang="de-DE" sz="2600" b="1" i="0" baseline="0" dirty="0"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grpSp>
        <p:nvGrpSpPr>
          <p:cNvPr id="18" name="Gruppieren 17">
            <a:extLst>
              <a:ext uri="{FF2B5EF4-FFF2-40B4-BE49-F238E27FC236}">
                <a16:creationId xmlns:a16="http://schemas.microsoft.com/office/drawing/2014/main" id="{18EFCB53-0B43-438C-8DC9-286E74C2EB4D}"/>
              </a:ext>
            </a:extLst>
          </p:cNvPr>
          <p:cNvGrpSpPr/>
          <p:nvPr userDrawn="1"/>
        </p:nvGrpSpPr>
        <p:grpSpPr bwMode="gray">
          <a:xfrm>
            <a:off x="335360" y="0"/>
            <a:ext cx="7488000" cy="1381760"/>
            <a:chOff x="266132" y="0"/>
            <a:chExt cx="5616000" cy="1036320"/>
          </a:xfrm>
        </p:grpSpPr>
        <p:sp>
          <p:nvSpPr>
            <p:cNvPr id="19" name="Rechteck 18">
              <a:extLst>
                <a:ext uri="{FF2B5EF4-FFF2-40B4-BE49-F238E27FC236}">
                  <a16:creationId xmlns:a16="http://schemas.microsoft.com/office/drawing/2014/main" id="{2B261B18-762C-44A2-8819-A8D51F0398FA}"/>
                </a:ext>
              </a:extLst>
            </p:cNvPr>
            <p:cNvSpPr/>
            <p:nvPr/>
          </p:nvSpPr>
          <p:spPr bwMode="gray">
            <a:xfrm>
              <a:off x="266132" y="0"/>
              <a:ext cx="5616000" cy="472881"/>
            </a:xfrm>
            <a:prstGeom prst="rect">
              <a:avLst/>
            </a:prstGeom>
            <a:solidFill>
              <a:srgbClr val="FF8C00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400" dirty="0"/>
            </a:p>
          </p:txBody>
        </p:sp>
        <p:sp>
          <p:nvSpPr>
            <p:cNvPr id="20" name="Freihandform 14">
              <a:extLst>
                <a:ext uri="{FF2B5EF4-FFF2-40B4-BE49-F238E27FC236}">
                  <a16:creationId xmlns:a16="http://schemas.microsoft.com/office/drawing/2014/main" id="{EE45A46B-CA63-4F78-A4F9-A3E3B02C5A9A}"/>
                </a:ext>
              </a:extLst>
            </p:cNvPr>
            <p:cNvSpPr/>
            <p:nvPr/>
          </p:nvSpPr>
          <p:spPr bwMode="gray">
            <a:xfrm>
              <a:off x="796544" y="0"/>
              <a:ext cx="4665472" cy="1036320"/>
            </a:xfrm>
            <a:custGeom>
              <a:avLst/>
              <a:gdLst>
                <a:gd name="connsiteX0" fmla="*/ 0 w 4665472"/>
                <a:gd name="connsiteY0" fmla="*/ 0 h 1036320"/>
                <a:gd name="connsiteX1" fmla="*/ 231648 w 4665472"/>
                <a:gd name="connsiteY1" fmla="*/ 1036320 h 1036320"/>
                <a:gd name="connsiteX2" fmla="*/ 4665472 w 4665472"/>
                <a:gd name="connsiteY2" fmla="*/ 4064 h 1036320"/>
                <a:gd name="connsiteX3" fmla="*/ 0 w 4665472"/>
                <a:gd name="connsiteY3" fmla="*/ 0 h 1036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65472" h="1036320">
                  <a:moveTo>
                    <a:pt x="0" y="0"/>
                  </a:moveTo>
                  <a:lnTo>
                    <a:pt x="231648" y="1036320"/>
                  </a:lnTo>
                  <a:lnTo>
                    <a:pt x="4665472" y="40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8C00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400"/>
            </a:p>
          </p:txBody>
        </p:sp>
      </p:grp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4A976E7E-66B6-47D2-9D7B-80700ADEF6B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r>
              <a:rPr lang="de-DE"/>
              <a:t>| Kolping Gesellschaft Blindtext | XX. Monat 20XX | Maximilian Mustermann, Funktion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5DB896E-51FE-4379-A762-A8C1C810C51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fld id="{1925EFE5-409A-4263-AA86-E37B8055B6A0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0" name="Diagrammplatzhalter 8">
            <a:extLst>
              <a:ext uri="{FF2B5EF4-FFF2-40B4-BE49-F238E27FC236}">
                <a16:creationId xmlns:a16="http://schemas.microsoft.com/office/drawing/2014/main" id="{CD41A8D7-9ABF-41A5-AC31-A96D184ED173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 bwMode="gray">
          <a:xfrm>
            <a:off x="695399" y="2456892"/>
            <a:ext cx="11160000" cy="3384000"/>
          </a:xfrm>
        </p:spPr>
        <p:txBody>
          <a:bodyPr/>
          <a:lstStyle>
            <a:lvl1pPr>
              <a:defRPr sz="1600" b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Textplatzhalter 9">
            <a:extLst>
              <a:ext uri="{FF2B5EF4-FFF2-40B4-BE49-F238E27FC236}">
                <a16:creationId xmlns:a16="http://schemas.microsoft.com/office/drawing/2014/main" id="{27A6E15E-46AD-46B0-969F-DE0E7F4B782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695325" y="2168860"/>
            <a:ext cx="11160000" cy="217047"/>
          </a:xfrm>
        </p:spPr>
        <p:txBody>
          <a:bodyPr wrap="square">
            <a:spAutoFit/>
          </a:bodyPr>
          <a:lstStyle>
            <a:lvl1pPr marL="0" indent="0">
              <a:buFont typeface="Arial" panose="020B0604020202020204" pitchFamily="34" charset="0"/>
              <a:buNone/>
              <a:defRPr sz="1400" b="0" spc="0">
                <a:solidFill>
                  <a:schemeClr val="tx1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2pPr>
            <a:lvl3pPr marL="0" indent="0">
              <a:buNone/>
              <a:defRPr sz="1600" b="0">
                <a:solidFill>
                  <a:schemeClr val="tx1"/>
                </a:solidFill>
              </a:defRPr>
            </a:lvl3pPr>
            <a:lvl4pPr marL="0" indent="0">
              <a:buNone/>
              <a:defRPr sz="1600" b="0">
                <a:solidFill>
                  <a:schemeClr val="tx1"/>
                </a:solidFill>
              </a:defRPr>
            </a:lvl4pPr>
            <a:lvl5pPr marL="0" indent="0">
              <a:buNone/>
              <a:defRPr sz="16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/>
              <a:t>Platzhalter für die Werteinheit</a:t>
            </a:r>
          </a:p>
        </p:txBody>
      </p:sp>
      <p:sp>
        <p:nvSpPr>
          <p:cNvPr id="12" name="Textplatzhalter 9">
            <a:extLst>
              <a:ext uri="{FF2B5EF4-FFF2-40B4-BE49-F238E27FC236}">
                <a16:creationId xmlns:a16="http://schemas.microsoft.com/office/drawing/2014/main" id="{0F476CC0-3C2A-432C-BD82-AF2D720B634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695325" y="5888879"/>
            <a:ext cx="11160000" cy="132409"/>
          </a:xfrm>
        </p:spPr>
        <p:txBody>
          <a:bodyPr wrap="square" anchor="b">
            <a:spAutoFit/>
          </a:bodyPr>
          <a:lstStyle>
            <a:lvl1pPr marL="0" indent="0">
              <a:buFont typeface="Arial" panose="020B0604020202020204" pitchFamily="34" charset="0"/>
              <a:buNone/>
              <a:defRPr sz="800" b="0">
                <a:solidFill>
                  <a:schemeClr val="tx1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 b="0">
                <a:solidFill>
                  <a:schemeClr val="tx1"/>
                </a:solidFill>
              </a:defRPr>
            </a:lvl2pPr>
            <a:lvl3pPr marL="0" indent="0">
              <a:buNone/>
              <a:defRPr sz="800" b="0">
                <a:solidFill>
                  <a:schemeClr val="tx1"/>
                </a:solidFill>
              </a:defRPr>
            </a:lvl3pPr>
            <a:lvl4pPr marL="0" indent="0">
              <a:buNone/>
              <a:defRPr sz="800" b="0">
                <a:solidFill>
                  <a:schemeClr val="tx1"/>
                </a:solidFill>
              </a:defRPr>
            </a:lvl4pPr>
            <a:lvl5pPr marL="0" indent="0">
              <a:buNone/>
              <a:defRPr sz="8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de-DE"/>
              <a:t>Platzhalter für eine Quellenangabe</a:t>
            </a:r>
            <a:endParaRPr lang="de-DE" dirty="0"/>
          </a:p>
        </p:txBody>
      </p:sp>
      <p:sp>
        <p:nvSpPr>
          <p:cNvPr id="13" name="Textplatzhalter 9">
            <a:extLst>
              <a:ext uri="{FF2B5EF4-FFF2-40B4-BE49-F238E27FC236}">
                <a16:creationId xmlns:a16="http://schemas.microsoft.com/office/drawing/2014/main" id="{7B327A21-630C-4CEB-888F-978CF156439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695325" y="1844824"/>
            <a:ext cx="11160000" cy="279051"/>
          </a:xfrm>
        </p:spPr>
        <p:txBody>
          <a:bodyPr wrap="square">
            <a:spAutoFit/>
          </a:bodyPr>
          <a:lstStyle>
            <a:lvl1pPr marL="0" indent="0">
              <a:buFont typeface="Arial" panose="020B0604020202020204" pitchFamily="34" charset="0"/>
              <a:buNone/>
              <a:defRPr sz="1800" b="1" spc="0">
                <a:solidFill>
                  <a:schemeClr val="tx1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2000" b="1">
                <a:solidFill>
                  <a:schemeClr val="tx2"/>
                </a:solidFill>
              </a:defRPr>
            </a:lvl2pPr>
            <a:lvl3pPr marL="0" indent="0">
              <a:buNone/>
              <a:defRPr sz="2000" b="1">
                <a:solidFill>
                  <a:schemeClr val="tx2"/>
                </a:solidFill>
              </a:defRPr>
            </a:lvl3pPr>
            <a:lvl4pPr marL="0" indent="0">
              <a:buNone/>
              <a:defRPr sz="2000" b="1">
                <a:solidFill>
                  <a:schemeClr val="tx2"/>
                </a:solidFill>
              </a:defRPr>
            </a:lvl4pPr>
            <a:lvl5pPr marL="0" indent="0">
              <a:buNone/>
              <a:defRPr sz="20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de-DE" dirty="0"/>
              <a:t>Platzhalter für den Diagrammtitel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59EF54AA-E088-4B44-BA58-B38E4D57B056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 bwMode="gray">
          <a:xfrm>
            <a:off x="10855382" y="327932"/>
            <a:ext cx="1017525" cy="662674"/>
          </a:xfrm>
          <a:prstGeom prst="rect">
            <a:avLst/>
          </a:prstGeom>
        </p:spPr>
      </p:pic>
      <p:sp>
        <p:nvSpPr>
          <p:cNvPr id="7" name="Titel 6">
            <a:extLst>
              <a:ext uri="{FF2B5EF4-FFF2-40B4-BE49-F238E27FC236}">
                <a16:creationId xmlns:a16="http://schemas.microsoft.com/office/drawing/2014/main" id="{FF9F5485-5417-4A16-9E73-3F5CBEDF27D9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1323975" y="123360"/>
            <a:ext cx="6337300" cy="380104"/>
          </a:xfrm>
        </p:spPr>
        <p:txBody>
          <a:bodyPr anchor="ctr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</a:p>
        </p:txBody>
      </p:sp>
      <p:cxnSp>
        <p:nvCxnSpPr>
          <p:cNvPr id="21" name="Gerader Verbinder 20">
            <a:extLst>
              <a:ext uri="{FF2B5EF4-FFF2-40B4-BE49-F238E27FC236}">
                <a16:creationId xmlns:a16="http://schemas.microsoft.com/office/drawing/2014/main" id="{88F550FD-4E5E-444E-9520-58B44F17FB1B}"/>
              </a:ext>
            </a:extLst>
          </p:cNvPr>
          <p:cNvCxnSpPr>
            <a:cxnSpLocks/>
          </p:cNvCxnSpPr>
          <p:nvPr userDrawn="1"/>
        </p:nvCxnSpPr>
        <p:spPr bwMode="gray">
          <a:xfrm>
            <a:off x="335360" y="6317458"/>
            <a:ext cx="115200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348485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und zwei Diagramme (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>
            <a:extLst>
              <a:ext uri="{FF2B5EF4-FFF2-40B4-BE49-F238E27FC236}">
                <a16:creationId xmlns:a16="http://schemas.microsoft.com/office/drawing/2014/main" id="{74C90CAB-6876-44AE-9D19-94C19318372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72209463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401" name="think-cell Folie" r:id="rId5" imgW="344" imgH="345" progId="TCLayout.ActiveDocument.1">
                  <p:embed/>
                </p:oleObj>
              </mc:Choice>
              <mc:Fallback>
                <p:oleObj name="think-cell Folie" r:id="rId5" imgW="344" imgH="345" progId="TCLayout.ActiveDocument.1">
                  <p:embed/>
                  <p:pic>
                    <p:nvPicPr>
                      <p:cNvPr id="6" name="Objekt 5" hidden="1">
                        <a:extLst>
                          <a:ext uri="{FF2B5EF4-FFF2-40B4-BE49-F238E27FC236}">
                            <a16:creationId xmlns:a16="http://schemas.microsoft.com/office/drawing/2014/main" id="{74C90CAB-6876-44AE-9D19-94C19318372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hteck 4" hidden="1">
            <a:extLst>
              <a:ext uri="{FF2B5EF4-FFF2-40B4-BE49-F238E27FC236}">
                <a16:creationId xmlns:a16="http://schemas.microsoft.com/office/drawing/2014/main" id="{2AF3E650-8E5B-44D8-84E6-4FF463C2F44D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t" anchorCtr="0">
            <a:noAutofit/>
          </a:bodyPr>
          <a:lstStyle/>
          <a:p>
            <a:pPr marL="0" lvl="0" indent="0" algn="l">
              <a:lnSpc>
                <a:spcPct val="113000"/>
              </a:lnSpc>
              <a:buFontTx/>
              <a:buNone/>
            </a:pPr>
            <a:endParaRPr lang="de-DE" sz="2600" b="1" i="0" baseline="0" dirty="0"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4A976E7E-66B6-47D2-9D7B-80700ADEF6B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r>
              <a:rPr lang="de-DE"/>
              <a:t>| Kolping Gesellschaft Blindtext | XX. Monat 20XX | Maximilian Mustermann, Funktion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5DB896E-51FE-4379-A762-A8C1C810C51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fld id="{1925EFE5-409A-4263-AA86-E37B8055B6A0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4" name="Diagrammplatzhalter 8">
            <a:extLst>
              <a:ext uri="{FF2B5EF4-FFF2-40B4-BE49-F238E27FC236}">
                <a16:creationId xmlns:a16="http://schemas.microsoft.com/office/drawing/2014/main" id="{1B9B64F8-94AE-4D2E-A621-06313D4A0CD8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 bwMode="gray">
          <a:xfrm>
            <a:off x="695398" y="2456892"/>
            <a:ext cx="5292000" cy="3384000"/>
          </a:xfrm>
        </p:spPr>
        <p:txBody>
          <a:bodyPr/>
          <a:lstStyle>
            <a:lvl1pPr>
              <a:defRPr sz="1600" b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Textplatzhalter 9">
            <a:extLst>
              <a:ext uri="{FF2B5EF4-FFF2-40B4-BE49-F238E27FC236}">
                <a16:creationId xmlns:a16="http://schemas.microsoft.com/office/drawing/2014/main" id="{06B01C08-025F-45EF-87DC-2FBA59C16CD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695324" y="2168860"/>
            <a:ext cx="5292000" cy="217047"/>
          </a:xfrm>
        </p:spPr>
        <p:txBody>
          <a:bodyPr wrap="square">
            <a:spAutoFit/>
          </a:bodyPr>
          <a:lstStyle>
            <a:lvl1pPr marL="0" indent="0">
              <a:buFont typeface="Arial" panose="020B0604020202020204" pitchFamily="34" charset="0"/>
              <a:buNone/>
              <a:defRPr sz="1400" b="0" spc="0">
                <a:solidFill>
                  <a:schemeClr val="tx1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2pPr>
            <a:lvl3pPr marL="0" indent="0">
              <a:buNone/>
              <a:defRPr sz="1600" b="0">
                <a:solidFill>
                  <a:schemeClr val="tx1"/>
                </a:solidFill>
              </a:defRPr>
            </a:lvl3pPr>
            <a:lvl4pPr marL="0" indent="0">
              <a:buNone/>
              <a:defRPr sz="1600" b="0">
                <a:solidFill>
                  <a:schemeClr val="tx1"/>
                </a:solidFill>
              </a:defRPr>
            </a:lvl4pPr>
            <a:lvl5pPr marL="0" indent="0">
              <a:buNone/>
              <a:defRPr sz="16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/>
              <a:t>Platzhalter für die Werteinheit</a:t>
            </a:r>
          </a:p>
        </p:txBody>
      </p:sp>
      <p:sp>
        <p:nvSpPr>
          <p:cNvPr id="16" name="Textplatzhalter 9">
            <a:extLst>
              <a:ext uri="{FF2B5EF4-FFF2-40B4-BE49-F238E27FC236}">
                <a16:creationId xmlns:a16="http://schemas.microsoft.com/office/drawing/2014/main" id="{5939E0F3-DA9E-4F63-8468-F49D74ACF07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695324" y="5897215"/>
            <a:ext cx="5292000" cy="124073"/>
          </a:xfrm>
        </p:spPr>
        <p:txBody>
          <a:bodyPr wrap="square" anchor="b">
            <a:spAutoFit/>
          </a:bodyPr>
          <a:lstStyle>
            <a:lvl1pPr marL="0" indent="0">
              <a:buFont typeface="Arial" panose="020B0604020202020204" pitchFamily="34" charset="0"/>
              <a:buNone/>
              <a:defRPr sz="800" b="0">
                <a:solidFill>
                  <a:schemeClr val="tx1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 b="0">
                <a:solidFill>
                  <a:schemeClr val="tx1"/>
                </a:solidFill>
              </a:defRPr>
            </a:lvl2pPr>
            <a:lvl3pPr marL="0" indent="0">
              <a:buNone/>
              <a:defRPr sz="800" b="0">
                <a:solidFill>
                  <a:schemeClr val="tx1"/>
                </a:solidFill>
              </a:defRPr>
            </a:lvl3pPr>
            <a:lvl4pPr marL="0" indent="0">
              <a:buNone/>
              <a:defRPr sz="800" b="0">
                <a:solidFill>
                  <a:schemeClr val="tx1"/>
                </a:solidFill>
              </a:defRPr>
            </a:lvl4pPr>
            <a:lvl5pPr marL="0" indent="0">
              <a:buNone/>
              <a:defRPr sz="8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de-DE"/>
              <a:t>Platzhalter für eine Quellenangabe</a:t>
            </a:r>
            <a:endParaRPr lang="de-DE" dirty="0"/>
          </a:p>
        </p:txBody>
      </p:sp>
      <p:sp>
        <p:nvSpPr>
          <p:cNvPr id="17" name="Textplatzhalter 9">
            <a:extLst>
              <a:ext uri="{FF2B5EF4-FFF2-40B4-BE49-F238E27FC236}">
                <a16:creationId xmlns:a16="http://schemas.microsoft.com/office/drawing/2014/main" id="{A31FDE6A-7D70-4CAD-8848-1B1E4ABC00B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695324" y="1844824"/>
            <a:ext cx="5292000" cy="279051"/>
          </a:xfrm>
        </p:spPr>
        <p:txBody>
          <a:bodyPr wrap="square">
            <a:spAutoFit/>
          </a:bodyPr>
          <a:lstStyle>
            <a:lvl1pPr marL="0" indent="0">
              <a:buFont typeface="Arial" panose="020B0604020202020204" pitchFamily="34" charset="0"/>
              <a:buNone/>
              <a:defRPr sz="1800" b="1" spc="0">
                <a:solidFill>
                  <a:schemeClr val="tx1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2000" b="1">
                <a:solidFill>
                  <a:schemeClr val="tx2"/>
                </a:solidFill>
              </a:defRPr>
            </a:lvl2pPr>
            <a:lvl3pPr marL="0" indent="0">
              <a:buNone/>
              <a:defRPr sz="2000" b="1">
                <a:solidFill>
                  <a:schemeClr val="tx2"/>
                </a:solidFill>
              </a:defRPr>
            </a:lvl3pPr>
            <a:lvl4pPr marL="0" indent="0">
              <a:buNone/>
              <a:defRPr sz="2000" b="1">
                <a:solidFill>
                  <a:schemeClr val="tx2"/>
                </a:solidFill>
              </a:defRPr>
            </a:lvl4pPr>
            <a:lvl5pPr marL="0" indent="0">
              <a:buNone/>
              <a:defRPr sz="20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de-DE" dirty="0"/>
              <a:t>Platzhalter für den Diagrammtitel</a:t>
            </a:r>
          </a:p>
        </p:txBody>
      </p:sp>
      <p:sp>
        <p:nvSpPr>
          <p:cNvPr id="18" name="Diagrammplatzhalter 8">
            <a:extLst>
              <a:ext uri="{FF2B5EF4-FFF2-40B4-BE49-F238E27FC236}">
                <a16:creationId xmlns:a16="http://schemas.microsoft.com/office/drawing/2014/main" id="{C66EF096-B96B-4341-A80D-292DF81D2A61}"/>
              </a:ext>
            </a:extLst>
          </p:cNvPr>
          <p:cNvSpPr>
            <a:spLocks noGrp="1"/>
          </p:cNvSpPr>
          <p:nvPr>
            <p:ph type="chart" sz="quarter" idx="18"/>
          </p:nvPr>
        </p:nvSpPr>
        <p:spPr bwMode="gray">
          <a:xfrm>
            <a:off x="6564127" y="2456892"/>
            <a:ext cx="5292000" cy="3384000"/>
          </a:xfrm>
        </p:spPr>
        <p:txBody>
          <a:bodyPr/>
          <a:lstStyle>
            <a:lvl1pPr>
              <a:defRPr sz="1600" b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9" name="Textplatzhalter 9">
            <a:extLst>
              <a:ext uri="{FF2B5EF4-FFF2-40B4-BE49-F238E27FC236}">
                <a16:creationId xmlns:a16="http://schemas.microsoft.com/office/drawing/2014/main" id="{9434AE07-CCB5-420D-A9D4-3930A916F27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6564053" y="2168860"/>
            <a:ext cx="5292000" cy="217047"/>
          </a:xfrm>
        </p:spPr>
        <p:txBody>
          <a:bodyPr wrap="square">
            <a:spAutoFit/>
          </a:bodyPr>
          <a:lstStyle>
            <a:lvl1pPr marL="0" indent="0">
              <a:buFont typeface="Arial" panose="020B0604020202020204" pitchFamily="34" charset="0"/>
              <a:buNone/>
              <a:defRPr sz="1400" b="0" spc="0">
                <a:solidFill>
                  <a:schemeClr val="tx1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2pPr>
            <a:lvl3pPr marL="0" indent="0">
              <a:buNone/>
              <a:defRPr sz="1600" b="0">
                <a:solidFill>
                  <a:schemeClr val="tx1"/>
                </a:solidFill>
              </a:defRPr>
            </a:lvl3pPr>
            <a:lvl4pPr marL="0" indent="0">
              <a:buNone/>
              <a:defRPr sz="1600" b="0">
                <a:solidFill>
                  <a:schemeClr val="tx1"/>
                </a:solidFill>
              </a:defRPr>
            </a:lvl4pPr>
            <a:lvl5pPr marL="0" indent="0">
              <a:buNone/>
              <a:defRPr sz="16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/>
              <a:t>Platzhalter für die Werteinheit</a:t>
            </a:r>
          </a:p>
        </p:txBody>
      </p:sp>
      <p:sp>
        <p:nvSpPr>
          <p:cNvPr id="20" name="Textplatzhalter 9">
            <a:extLst>
              <a:ext uri="{FF2B5EF4-FFF2-40B4-BE49-F238E27FC236}">
                <a16:creationId xmlns:a16="http://schemas.microsoft.com/office/drawing/2014/main" id="{E1D749AC-48A8-4A9E-90CD-D71DEB55559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6564052" y="5897215"/>
            <a:ext cx="5292000" cy="124073"/>
          </a:xfrm>
        </p:spPr>
        <p:txBody>
          <a:bodyPr wrap="square" anchor="b">
            <a:spAutoFit/>
          </a:bodyPr>
          <a:lstStyle>
            <a:lvl1pPr marL="0" indent="0">
              <a:buFont typeface="Arial" panose="020B0604020202020204" pitchFamily="34" charset="0"/>
              <a:buNone/>
              <a:defRPr sz="800" b="0">
                <a:solidFill>
                  <a:schemeClr val="tx1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 b="0">
                <a:solidFill>
                  <a:schemeClr val="tx1"/>
                </a:solidFill>
              </a:defRPr>
            </a:lvl2pPr>
            <a:lvl3pPr marL="0" indent="0">
              <a:buNone/>
              <a:defRPr sz="800" b="0">
                <a:solidFill>
                  <a:schemeClr val="tx1"/>
                </a:solidFill>
              </a:defRPr>
            </a:lvl3pPr>
            <a:lvl4pPr marL="0" indent="0">
              <a:buNone/>
              <a:defRPr sz="800" b="0">
                <a:solidFill>
                  <a:schemeClr val="tx1"/>
                </a:solidFill>
              </a:defRPr>
            </a:lvl4pPr>
            <a:lvl5pPr marL="0" indent="0">
              <a:buNone/>
              <a:defRPr sz="8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de-DE"/>
              <a:t>Platzhalter für eine Quellenangabe</a:t>
            </a:r>
            <a:endParaRPr lang="de-DE" dirty="0"/>
          </a:p>
        </p:txBody>
      </p:sp>
      <p:sp>
        <p:nvSpPr>
          <p:cNvPr id="21" name="Textplatzhalter 9">
            <a:extLst>
              <a:ext uri="{FF2B5EF4-FFF2-40B4-BE49-F238E27FC236}">
                <a16:creationId xmlns:a16="http://schemas.microsoft.com/office/drawing/2014/main" id="{846F28FA-AD22-411C-98C8-31C25125168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6564053" y="1844824"/>
            <a:ext cx="5292000" cy="279051"/>
          </a:xfrm>
        </p:spPr>
        <p:txBody>
          <a:bodyPr wrap="square">
            <a:spAutoFit/>
          </a:bodyPr>
          <a:lstStyle>
            <a:lvl1pPr marL="0" indent="0">
              <a:buFont typeface="Arial" panose="020B0604020202020204" pitchFamily="34" charset="0"/>
              <a:buNone/>
              <a:defRPr sz="1800" b="1" spc="0">
                <a:solidFill>
                  <a:schemeClr val="tx1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2000" b="1">
                <a:solidFill>
                  <a:schemeClr val="tx2"/>
                </a:solidFill>
              </a:defRPr>
            </a:lvl2pPr>
            <a:lvl3pPr marL="0" indent="0">
              <a:buNone/>
              <a:defRPr sz="2000" b="1">
                <a:solidFill>
                  <a:schemeClr val="tx2"/>
                </a:solidFill>
              </a:defRPr>
            </a:lvl3pPr>
            <a:lvl4pPr marL="0" indent="0">
              <a:buNone/>
              <a:defRPr sz="2000" b="1">
                <a:solidFill>
                  <a:schemeClr val="tx2"/>
                </a:solidFill>
              </a:defRPr>
            </a:lvl4pPr>
            <a:lvl5pPr marL="0" indent="0">
              <a:buNone/>
              <a:defRPr sz="20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de-DE" dirty="0"/>
              <a:t>Platzhalter für den Diagrammtitel</a:t>
            </a:r>
          </a:p>
        </p:txBody>
      </p:sp>
      <p:pic>
        <p:nvPicPr>
          <p:cNvPr id="22" name="Grafik 21">
            <a:extLst>
              <a:ext uri="{FF2B5EF4-FFF2-40B4-BE49-F238E27FC236}">
                <a16:creationId xmlns:a16="http://schemas.microsoft.com/office/drawing/2014/main" id="{28B1E8F4-9108-4ECD-A92F-8471A025B469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 bwMode="gray">
          <a:xfrm>
            <a:off x="10855382" y="327932"/>
            <a:ext cx="1017525" cy="662674"/>
          </a:xfrm>
          <a:prstGeom prst="rect">
            <a:avLst/>
          </a:prstGeom>
        </p:spPr>
      </p:pic>
      <p:grpSp>
        <p:nvGrpSpPr>
          <p:cNvPr id="26" name="Gruppieren 25">
            <a:extLst>
              <a:ext uri="{FF2B5EF4-FFF2-40B4-BE49-F238E27FC236}">
                <a16:creationId xmlns:a16="http://schemas.microsoft.com/office/drawing/2014/main" id="{C77A0872-80FA-468C-ACD4-24ABC390B3AD}"/>
              </a:ext>
            </a:extLst>
          </p:cNvPr>
          <p:cNvGrpSpPr/>
          <p:nvPr userDrawn="1"/>
        </p:nvGrpSpPr>
        <p:grpSpPr bwMode="gray">
          <a:xfrm>
            <a:off x="335360" y="0"/>
            <a:ext cx="7488000" cy="1381760"/>
            <a:chOff x="266132" y="0"/>
            <a:chExt cx="5616000" cy="1036320"/>
          </a:xfrm>
        </p:grpSpPr>
        <p:sp>
          <p:nvSpPr>
            <p:cNvPr id="27" name="Rechteck 26">
              <a:extLst>
                <a:ext uri="{FF2B5EF4-FFF2-40B4-BE49-F238E27FC236}">
                  <a16:creationId xmlns:a16="http://schemas.microsoft.com/office/drawing/2014/main" id="{4E559D20-0D36-4CD1-B471-DF49C02F1773}"/>
                </a:ext>
              </a:extLst>
            </p:cNvPr>
            <p:cNvSpPr/>
            <p:nvPr/>
          </p:nvSpPr>
          <p:spPr bwMode="gray">
            <a:xfrm>
              <a:off x="266132" y="0"/>
              <a:ext cx="5616000" cy="472881"/>
            </a:xfrm>
            <a:prstGeom prst="rect">
              <a:avLst/>
            </a:prstGeom>
            <a:solidFill>
              <a:srgbClr val="FF8C00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400" dirty="0"/>
            </a:p>
          </p:txBody>
        </p:sp>
        <p:sp>
          <p:nvSpPr>
            <p:cNvPr id="28" name="Freihandform 14">
              <a:extLst>
                <a:ext uri="{FF2B5EF4-FFF2-40B4-BE49-F238E27FC236}">
                  <a16:creationId xmlns:a16="http://schemas.microsoft.com/office/drawing/2014/main" id="{4C36A464-6CFB-42B9-AE5E-84507C24B31B}"/>
                </a:ext>
              </a:extLst>
            </p:cNvPr>
            <p:cNvSpPr/>
            <p:nvPr/>
          </p:nvSpPr>
          <p:spPr bwMode="gray">
            <a:xfrm>
              <a:off x="796544" y="0"/>
              <a:ext cx="4665472" cy="1036320"/>
            </a:xfrm>
            <a:custGeom>
              <a:avLst/>
              <a:gdLst>
                <a:gd name="connsiteX0" fmla="*/ 0 w 4665472"/>
                <a:gd name="connsiteY0" fmla="*/ 0 h 1036320"/>
                <a:gd name="connsiteX1" fmla="*/ 231648 w 4665472"/>
                <a:gd name="connsiteY1" fmla="*/ 1036320 h 1036320"/>
                <a:gd name="connsiteX2" fmla="*/ 4665472 w 4665472"/>
                <a:gd name="connsiteY2" fmla="*/ 4064 h 1036320"/>
                <a:gd name="connsiteX3" fmla="*/ 0 w 4665472"/>
                <a:gd name="connsiteY3" fmla="*/ 0 h 1036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65472" h="1036320">
                  <a:moveTo>
                    <a:pt x="0" y="0"/>
                  </a:moveTo>
                  <a:lnTo>
                    <a:pt x="231648" y="1036320"/>
                  </a:lnTo>
                  <a:lnTo>
                    <a:pt x="4665472" y="40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8C00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400"/>
            </a:p>
          </p:txBody>
        </p:sp>
      </p:grpSp>
      <p:sp>
        <p:nvSpPr>
          <p:cNvPr id="7" name="Titel 6">
            <a:extLst>
              <a:ext uri="{FF2B5EF4-FFF2-40B4-BE49-F238E27FC236}">
                <a16:creationId xmlns:a16="http://schemas.microsoft.com/office/drawing/2014/main" id="{EDBD2D45-EFD0-46D1-A06F-52549844E3C6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1323975" y="123360"/>
            <a:ext cx="6337300" cy="380104"/>
          </a:xfrm>
        </p:spPr>
        <p:txBody>
          <a:bodyPr anchor="ctr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cxnSp>
        <p:nvCxnSpPr>
          <p:cNvPr id="29" name="Gerader Verbinder 28">
            <a:extLst>
              <a:ext uri="{FF2B5EF4-FFF2-40B4-BE49-F238E27FC236}">
                <a16:creationId xmlns:a16="http://schemas.microsoft.com/office/drawing/2014/main" id="{52B7E9AC-0580-4B2A-B496-34C65CD3854A}"/>
              </a:ext>
            </a:extLst>
          </p:cNvPr>
          <p:cNvCxnSpPr>
            <a:cxnSpLocks/>
          </p:cNvCxnSpPr>
          <p:nvPr userDrawn="1"/>
        </p:nvCxnSpPr>
        <p:spPr bwMode="gray">
          <a:xfrm>
            <a:off x="335360" y="6317458"/>
            <a:ext cx="115200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643540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r Titel (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>
            <a:extLst>
              <a:ext uri="{FF2B5EF4-FFF2-40B4-BE49-F238E27FC236}">
                <a16:creationId xmlns:a16="http://schemas.microsoft.com/office/drawing/2014/main" id="{4BDD804C-F6BF-4159-8EF6-9DD51C7ADDC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72612665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197" name="think-cell Folie" r:id="rId5" imgW="344" imgH="345" progId="TCLayout.ActiveDocument.1">
                  <p:embed/>
                </p:oleObj>
              </mc:Choice>
              <mc:Fallback>
                <p:oleObj name="think-cell Folie" r:id="rId5" imgW="344" imgH="345" progId="TCLayout.ActiveDocument.1">
                  <p:embed/>
                  <p:pic>
                    <p:nvPicPr>
                      <p:cNvPr id="7" name="Objekt 6" hidden="1">
                        <a:extLst>
                          <a:ext uri="{FF2B5EF4-FFF2-40B4-BE49-F238E27FC236}">
                            <a16:creationId xmlns:a16="http://schemas.microsoft.com/office/drawing/2014/main" id="{4BDD804C-F6BF-4159-8EF6-9DD51C7ADDC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hteck 5" hidden="1">
            <a:extLst>
              <a:ext uri="{FF2B5EF4-FFF2-40B4-BE49-F238E27FC236}">
                <a16:creationId xmlns:a16="http://schemas.microsoft.com/office/drawing/2014/main" id="{9859744E-6BFE-497C-82B4-FBBA7B3F2A57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t" anchorCtr="0">
            <a:noAutofit/>
          </a:bodyPr>
          <a:lstStyle/>
          <a:p>
            <a:pPr marL="0" lvl="0" indent="0" algn="l">
              <a:lnSpc>
                <a:spcPct val="113000"/>
              </a:lnSpc>
              <a:buFontTx/>
              <a:buNone/>
            </a:pPr>
            <a:endParaRPr lang="de-DE" sz="2600" b="1" i="0" baseline="0" dirty="0"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5B559B05-5F89-409E-9B30-AD80C7C4AC50}"/>
              </a:ext>
            </a:extLst>
          </p:cNvPr>
          <p:cNvGrpSpPr/>
          <p:nvPr userDrawn="1"/>
        </p:nvGrpSpPr>
        <p:grpSpPr bwMode="gray">
          <a:xfrm>
            <a:off x="335360" y="0"/>
            <a:ext cx="7488000" cy="1381760"/>
            <a:chOff x="266132" y="0"/>
            <a:chExt cx="5616000" cy="1036320"/>
          </a:xfrm>
        </p:grpSpPr>
        <p:sp>
          <p:nvSpPr>
            <p:cNvPr id="14" name="Rechteck 13">
              <a:extLst>
                <a:ext uri="{FF2B5EF4-FFF2-40B4-BE49-F238E27FC236}">
                  <a16:creationId xmlns:a16="http://schemas.microsoft.com/office/drawing/2014/main" id="{00ECF00D-6507-4B70-9CE1-2C612503ADE5}"/>
                </a:ext>
              </a:extLst>
            </p:cNvPr>
            <p:cNvSpPr/>
            <p:nvPr/>
          </p:nvSpPr>
          <p:spPr bwMode="gray">
            <a:xfrm>
              <a:off x="266132" y="0"/>
              <a:ext cx="5616000" cy="472881"/>
            </a:xfrm>
            <a:prstGeom prst="rect">
              <a:avLst/>
            </a:prstGeom>
            <a:solidFill>
              <a:srgbClr val="FF8C00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400" dirty="0"/>
            </a:p>
          </p:txBody>
        </p:sp>
        <p:sp>
          <p:nvSpPr>
            <p:cNvPr id="15" name="Freihandform 14">
              <a:extLst>
                <a:ext uri="{FF2B5EF4-FFF2-40B4-BE49-F238E27FC236}">
                  <a16:creationId xmlns:a16="http://schemas.microsoft.com/office/drawing/2014/main" id="{F02A859E-F934-4124-87E9-6C3CD4CDD2FB}"/>
                </a:ext>
              </a:extLst>
            </p:cNvPr>
            <p:cNvSpPr/>
            <p:nvPr/>
          </p:nvSpPr>
          <p:spPr bwMode="gray">
            <a:xfrm>
              <a:off x="796544" y="0"/>
              <a:ext cx="4665472" cy="1036320"/>
            </a:xfrm>
            <a:custGeom>
              <a:avLst/>
              <a:gdLst>
                <a:gd name="connsiteX0" fmla="*/ 0 w 4665472"/>
                <a:gd name="connsiteY0" fmla="*/ 0 h 1036320"/>
                <a:gd name="connsiteX1" fmla="*/ 231648 w 4665472"/>
                <a:gd name="connsiteY1" fmla="*/ 1036320 h 1036320"/>
                <a:gd name="connsiteX2" fmla="*/ 4665472 w 4665472"/>
                <a:gd name="connsiteY2" fmla="*/ 4064 h 1036320"/>
                <a:gd name="connsiteX3" fmla="*/ 0 w 4665472"/>
                <a:gd name="connsiteY3" fmla="*/ 0 h 1036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65472" h="1036320">
                  <a:moveTo>
                    <a:pt x="0" y="0"/>
                  </a:moveTo>
                  <a:lnTo>
                    <a:pt x="231648" y="1036320"/>
                  </a:lnTo>
                  <a:lnTo>
                    <a:pt x="4665472" y="40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8C00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400"/>
            </a:p>
          </p:txBody>
        </p:sp>
      </p:grp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763D8B59-CDFF-47E1-BD35-8A47228695D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r>
              <a:rPr lang="de-DE"/>
              <a:t>| Kolping Gesellschaft Blindtext | XX. Monat 20XX | Maximilian Mustermann, Funktion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D48E52B-61A0-435C-AB12-EAE644826BE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fld id="{1925EFE5-409A-4263-AA86-E37B8055B6A0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8" name="Titel 7">
            <a:extLst>
              <a:ext uri="{FF2B5EF4-FFF2-40B4-BE49-F238E27FC236}">
                <a16:creationId xmlns:a16="http://schemas.microsoft.com/office/drawing/2014/main" id="{D55A091D-95BC-4116-B785-E1149E76292C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1324746" y="123360"/>
            <a:ext cx="6336000" cy="380104"/>
          </a:xfr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FB89F753-7E79-4A1B-8C97-620D42FBB5F4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 bwMode="gray">
          <a:xfrm>
            <a:off x="10855382" y="327932"/>
            <a:ext cx="1017525" cy="662674"/>
          </a:xfrm>
          <a:prstGeom prst="rect">
            <a:avLst/>
          </a:prstGeom>
        </p:spPr>
      </p:pic>
      <p:cxnSp>
        <p:nvCxnSpPr>
          <p:cNvPr id="16" name="Gerader Verbinder 15">
            <a:extLst>
              <a:ext uri="{FF2B5EF4-FFF2-40B4-BE49-F238E27FC236}">
                <a16:creationId xmlns:a16="http://schemas.microsoft.com/office/drawing/2014/main" id="{23A11C9D-3AE7-42EA-9803-5CBE54251CA5}"/>
              </a:ext>
            </a:extLst>
          </p:cNvPr>
          <p:cNvCxnSpPr>
            <a:cxnSpLocks/>
          </p:cNvCxnSpPr>
          <p:nvPr userDrawn="1"/>
        </p:nvCxnSpPr>
        <p:spPr bwMode="gray">
          <a:xfrm>
            <a:off x="335360" y="6317458"/>
            <a:ext cx="115200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074368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Text (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>
            <a:extLst>
              <a:ext uri="{FF2B5EF4-FFF2-40B4-BE49-F238E27FC236}">
                <a16:creationId xmlns:a16="http://schemas.microsoft.com/office/drawing/2014/main" id="{970EC369-A260-44CE-88B8-A9B81405658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66270589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149" name="think-cell Folie" r:id="rId5" imgW="344" imgH="345" progId="TCLayout.ActiveDocument.1">
                  <p:embed/>
                </p:oleObj>
              </mc:Choice>
              <mc:Fallback>
                <p:oleObj name="think-cell Folie" r:id="rId5" imgW="344" imgH="345" progId="TCLayout.ActiveDocument.1">
                  <p:embed/>
                  <p:pic>
                    <p:nvPicPr>
                      <p:cNvPr id="8" name="Objekt 7" hidden="1">
                        <a:extLst>
                          <a:ext uri="{FF2B5EF4-FFF2-40B4-BE49-F238E27FC236}">
                            <a16:creationId xmlns:a16="http://schemas.microsoft.com/office/drawing/2014/main" id="{970EC369-A260-44CE-88B8-A9B81405658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hteck 6" hidden="1">
            <a:extLst>
              <a:ext uri="{FF2B5EF4-FFF2-40B4-BE49-F238E27FC236}">
                <a16:creationId xmlns:a16="http://schemas.microsoft.com/office/drawing/2014/main" id="{557A6501-2E26-4D0D-A6F9-21C7690BFFF4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de-DE" sz="2600" b="1" i="0" baseline="0" dirty="0"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62FDF5C8-0012-40FC-8916-5C7AB49CD8D1}"/>
              </a:ext>
            </a:extLst>
          </p:cNvPr>
          <p:cNvGrpSpPr/>
          <p:nvPr userDrawn="1"/>
        </p:nvGrpSpPr>
        <p:grpSpPr bwMode="gray">
          <a:xfrm>
            <a:off x="335360" y="-8020"/>
            <a:ext cx="9502553" cy="2490944"/>
            <a:chOff x="260474" y="-6015"/>
            <a:chExt cx="7126915" cy="1868208"/>
          </a:xfrm>
        </p:grpSpPr>
        <p:sp>
          <p:nvSpPr>
            <p:cNvPr id="12" name="Rechteck 11">
              <a:extLst>
                <a:ext uri="{FF2B5EF4-FFF2-40B4-BE49-F238E27FC236}">
                  <a16:creationId xmlns:a16="http://schemas.microsoft.com/office/drawing/2014/main" id="{0B35C34D-2060-4B65-86C1-C920519FB86D}"/>
                </a:ext>
              </a:extLst>
            </p:cNvPr>
            <p:cNvSpPr/>
            <p:nvPr/>
          </p:nvSpPr>
          <p:spPr bwMode="gray">
            <a:xfrm>
              <a:off x="260474" y="-1"/>
              <a:ext cx="6480334" cy="1219839"/>
            </a:xfrm>
            <a:prstGeom prst="rect">
              <a:avLst/>
            </a:prstGeom>
            <a:solidFill>
              <a:srgbClr val="FF8C00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400"/>
            </a:p>
          </p:txBody>
        </p:sp>
        <p:sp>
          <p:nvSpPr>
            <p:cNvPr id="13" name="Freihandform 38">
              <a:extLst>
                <a:ext uri="{FF2B5EF4-FFF2-40B4-BE49-F238E27FC236}">
                  <a16:creationId xmlns:a16="http://schemas.microsoft.com/office/drawing/2014/main" id="{B4F4EA0B-9075-4ACF-94C9-0EF6456B44CF}"/>
                </a:ext>
              </a:extLst>
            </p:cNvPr>
            <p:cNvSpPr/>
            <p:nvPr/>
          </p:nvSpPr>
          <p:spPr bwMode="gray">
            <a:xfrm>
              <a:off x="643689" y="-6015"/>
              <a:ext cx="6743700" cy="1868208"/>
            </a:xfrm>
            <a:custGeom>
              <a:avLst/>
              <a:gdLst>
                <a:gd name="connsiteX0" fmla="*/ 0 w 6743700"/>
                <a:gd name="connsiteY0" fmla="*/ 0 h 1864895"/>
                <a:gd name="connsiteX1" fmla="*/ 433137 w 6743700"/>
                <a:gd name="connsiteY1" fmla="*/ 1864895 h 1864895"/>
                <a:gd name="connsiteX2" fmla="*/ 6743700 w 6743700"/>
                <a:gd name="connsiteY2" fmla="*/ 415090 h 1864895"/>
                <a:gd name="connsiteX3" fmla="*/ 6647448 w 6743700"/>
                <a:gd name="connsiteY3" fmla="*/ 6016 h 1864895"/>
                <a:gd name="connsiteX4" fmla="*/ 0 w 6743700"/>
                <a:gd name="connsiteY4" fmla="*/ 0 h 1864895"/>
                <a:gd name="connsiteX0" fmla="*/ 0 w 6743700"/>
                <a:gd name="connsiteY0" fmla="*/ 0 h 1868208"/>
                <a:gd name="connsiteX1" fmla="*/ 429824 w 6743700"/>
                <a:gd name="connsiteY1" fmla="*/ 1868208 h 1868208"/>
                <a:gd name="connsiteX2" fmla="*/ 6743700 w 6743700"/>
                <a:gd name="connsiteY2" fmla="*/ 415090 h 1868208"/>
                <a:gd name="connsiteX3" fmla="*/ 6647448 w 6743700"/>
                <a:gd name="connsiteY3" fmla="*/ 6016 h 1868208"/>
                <a:gd name="connsiteX4" fmla="*/ 0 w 6743700"/>
                <a:gd name="connsiteY4" fmla="*/ 0 h 1868208"/>
                <a:gd name="connsiteX0" fmla="*/ 0 w 6743700"/>
                <a:gd name="connsiteY0" fmla="*/ 0 h 1868208"/>
                <a:gd name="connsiteX1" fmla="*/ 429824 w 6743700"/>
                <a:gd name="connsiteY1" fmla="*/ 1868208 h 1868208"/>
                <a:gd name="connsiteX2" fmla="*/ 6743700 w 6743700"/>
                <a:gd name="connsiteY2" fmla="*/ 418403 h 1868208"/>
                <a:gd name="connsiteX3" fmla="*/ 6647448 w 6743700"/>
                <a:gd name="connsiteY3" fmla="*/ 6016 h 1868208"/>
                <a:gd name="connsiteX4" fmla="*/ 0 w 6743700"/>
                <a:gd name="connsiteY4" fmla="*/ 0 h 1868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743700" h="1868208">
                  <a:moveTo>
                    <a:pt x="0" y="0"/>
                  </a:moveTo>
                  <a:lnTo>
                    <a:pt x="429824" y="1868208"/>
                  </a:lnTo>
                  <a:lnTo>
                    <a:pt x="6743700" y="418403"/>
                  </a:lnTo>
                  <a:lnTo>
                    <a:pt x="6647448" y="60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8C00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400"/>
            </a:p>
          </p:txBody>
        </p:sp>
      </p:grp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5F8779A0-B0FF-4C21-BABB-4F02E5D74F6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r>
              <a:rPr lang="de-DE"/>
              <a:t>| Kolping Gesellschaft Blindtext | XX. Monat 20XX | Maximilian Mustermann, Funktion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B4C7D7D-53EA-4ECC-B833-87968F4A845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fld id="{1925EFE5-409A-4263-AA86-E37B8055B6A0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4E0E0C25-96EB-4DA7-8449-811E03DA83A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>
          <a:xfrm>
            <a:off x="695400" y="2924944"/>
            <a:ext cx="11160000" cy="309600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FBF86CC5-67C9-4C2D-9EFB-EB02A80CCD07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1324746" y="623173"/>
            <a:ext cx="7380000" cy="380104"/>
          </a:xfr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6038335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42" userDrawn="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Text und Bild 02 (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>
            <a:extLst>
              <a:ext uri="{FF2B5EF4-FFF2-40B4-BE49-F238E27FC236}">
                <a16:creationId xmlns:a16="http://schemas.microsoft.com/office/drawing/2014/main" id="{970EC369-A260-44CE-88B8-A9B81405658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19944722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73" name="think-cell Folie" r:id="rId5" imgW="344" imgH="345" progId="TCLayout.ActiveDocument.1">
                  <p:embed/>
                </p:oleObj>
              </mc:Choice>
              <mc:Fallback>
                <p:oleObj name="think-cell Folie" r:id="rId5" imgW="344" imgH="345" progId="TCLayout.ActiveDocument.1">
                  <p:embed/>
                  <p:pic>
                    <p:nvPicPr>
                      <p:cNvPr id="8" name="Objekt 7" hidden="1">
                        <a:extLst>
                          <a:ext uri="{FF2B5EF4-FFF2-40B4-BE49-F238E27FC236}">
                            <a16:creationId xmlns:a16="http://schemas.microsoft.com/office/drawing/2014/main" id="{970EC369-A260-44CE-88B8-A9B81405658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hteck 6" hidden="1">
            <a:extLst>
              <a:ext uri="{FF2B5EF4-FFF2-40B4-BE49-F238E27FC236}">
                <a16:creationId xmlns:a16="http://schemas.microsoft.com/office/drawing/2014/main" id="{557A6501-2E26-4D0D-A6F9-21C7690BFFF4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de-DE" sz="2600" b="1" i="0" baseline="0" dirty="0"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C9D3DB0B-3229-4FC5-802A-31749CC1F738}"/>
              </a:ext>
            </a:extLst>
          </p:cNvPr>
          <p:cNvGrpSpPr/>
          <p:nvPr userDrawn="1"/>
        </p:nvGrpSpPr>
        <p:grpSpPr bwMode="gray">
          <a:xfrm>
            <a:off x="335360" y="-8020"/>
            <a:ext cx="9502553" cy="2490944"/>
            <a:chOff x="260474" y="-6015"/>
            <a:chExt cx="7126915" cy="1868208"/>
          </a:xfrm>
        </p:grpSpPr>
        <p:sp>
          <p:nvSpPr>
            <p:cNvPr id="13" name="Rechteck 12">
              <a:extLst>
                <a:ext uri="{FF2B5EF4-FFF2-40B4-BE49-F238E27FC236}">
                  <a16:creationId xmlns:a16="http://schemas.microsoft.com/office/drawing/2014/main" id="{E77BE24C-3312-4F94-A2E8-DE7C894FCB90}"/>
                </a:ext>
              </a:extLst>
            </p:cNvPr>
            <p:cNvSpPr/>
            <p:nvPr/>
          </p:nvSpPr>
          <p:spPr bwMode="gray">
            <a:xfrm>
              <a:off x="260474" y="-1"/>
              <a:ext cx="6480334" cy="1219839"/>
            </a:xfrm>
            <a:prstGeom prst="rect">
              <a:avLst/>
            </a:prstGeom>
            <a:solidFill>
              <a:srgbClr val="FF8C00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400"/>
            </a:p>
          </p:txBody>
        </p:sp>
        <p:sp>
          <p:nvSpPr>
            <p:cNvPr id="14" name="Freihandform 38">
              <a:extLst>
                <a:ext uri="{FF2B5EF4-FFF2-40B4-BE49-F238E27FC236}">
                  <a16:creationId xmlns:a16="http://schemas.microsoft.com/office/drawing/2014/main" id="{D99FEDAA-ADDC-418E-9B31-B8C07CA342FA}"/>
                </a:ext>
              </a:extLst>
            </p:cNvPr>
            <p:cNvSpPr/>
            <p:nvPr/>
          </p:nvSpPr>
          <p:spPr bwMode="gray">
            <a:xfrm>
              <a:off x="643689" y="-6015"/>
              <a:ext cx="6743700" cy="1868208"/>
            </a:xfrm>
            <a:custGeom>
              <a:avLst/>
              <a:gdLst>
                <a:gd name="connsiteX0" fmla="*/ 0 w 6743700"/>
                <a:gd name="connsiteY0" fmla="*/ 0 h 1864895"/>
                <a:gd name="connsiteX1" fmla="*/ 433137 w 6743700"/>
                <a:gd name="connsiteY1" fmla="*/ 1864895 h 1864895"/>
                <a:gd name="connsiteX2" fmla="*/ 6743700 w 6743700"/>
                <a:gd name="connsiteY2" fmla="*/ 415090 h 1864895"/>
                <a:gd name="connsiteX3" fmla="*/ 6647448 w 6743700"/>
                <a:gd name="connsiteY3" fmla="*/ 6016 h 1864895"/>
                <a:gd name="connsiteX4" fmla="*/ 0 w 6743700"/>
                <a:gd name="connsiteY4" fmla="*/ 0 h 1864895"/>
                <a:gd name="connsiteX0" fmla="*/ 0 w 6743700"/>
                <a:gd name="connsiteY0" fmla="*/ 0 h 1868208"/>
                <a:gd name="connsiteX1" fmla="*/ 429824 w 6743700"/>
                <a:gd name="connsiteY1" fmla="*/ 1868208 h 1868208"/>
                <a:gd name="connsiteX2" fmla="*/ 6743700 w 6743700"/>
                <a:gd name="connsiteY2" fmla="*/ 415090 h 1868208"/>
                <a:gd name="connsiteX3" fmla="*/ 6647448 w 6743700"/>
                <a:gd name="connsiteY3" fmla="*/ 6016 h 1868208"/>
                <a:gd name="connsiteX4" fmla="*/ 0 w 6743700"/>
                <a:gd name="connsiteY4" fmla="*/ 0 h 1868208"/>
                <a:gd name="connsiteX0" fmla="*/ 0 w 6743700"/>
                <a:gd name="connsiteY0" fmla="*/ 0 h 1868208"/>
                <a:gd name="connsiteX1" fmla="*/ 429824 w 6743700"/>
                <a:gd name="connsiteY1" fmla="*/ 1868208 h 1868208"/>
                <a:gd name="connsiteX2" fmla="*/ 6743700 w 6743700"/>
                <a:gd name="connsiteY2" fmla="*/ 418403 h 1868208"/>
                <a:gd name="connsiteX3" fmla="*/ 6647448 w 6743700"/>
                <a:gd name="connsiteY3" fmla="*/ 6016 h 1868208"/>
                <a:gd name="connsiteX4" fmla="*/ 0 w 6743700"/>
                <a:gd name="connsiteY4" fmla="*/ 0 h 1868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743700" h="1868208">
                  <a:moveTo>
                    <a:pt x="0" y="0"/>
                  </a:moveTo>
                  <a:lnTo>
                    <a:pt x="429824" y="1868208"/>
                  </a:lnTo>
                  <a:lnTo>
                    <a:pt x="6743700" y="418403"/>
                  </a:lnTo>
                  <a:lnTo>
                    <a:pt x="6647448" y="60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8C00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400"/>
            </a:p>
          </p:txBody>
        </p:sp>
      </p:grp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5F8779A0-B0FF-4C21-BABB-4F02E5D74F6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r>
              <a:rPr lang="de-DE"/>
              <a:t>| Kolping Gesellschaft Blindtext | XX. Monat 20XX | Maximilian Mustermann, Funktion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B4C7D7D-53EA-4ECC-B833-87968F4A845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fld id="{1925EFE5-409A-4263-AA86-E37B8055B6A0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4E0E0C25-96EB-4DA7-8449-811E03DA83A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>
          <a:xfrm>
            <a:off x="695400" y="2924175"/>
            <a:ext cx="5508000" cy="309664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1" name="Bildplatzhalter 7">
            <a:extLst>
              <a:ext uri="{FF2B5EF4-FFF2-40B4-BE49-F238E27FC236}">
                <a16:creationId xmlns:a16="http://schemas.microsoft.com/office/drawing/2014/main" id="{E6E6BA02-16FD-47F5-91FE-F4AF62815B5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 bwMode="gray">
          <a:xfrm>
            <a:off x="6564052" y="2924944"/>
            <a:ext cx="5292000" cy="3096000"/>
          </a:xfrm>
          <a:solidFill>
            <a:srgbClr val="DCDCDC"/>
          </a:solidFill>
          <a:ln w="12700">
            <a:noFill/>
          </a:ln>
        </p:spPr>
        <p:txBody>
          <a:bodyPr/>
          <a:lstStyle>
            <a:lvl1pPr>
              <a:lnSpc>
                <a:spcPct val="100000"/>
              </a:lnSpc>
              <a:defRPr sz="1800" b="0">
                <a:solidFill>
                  <a:schemeClr val="tx1"/>
                </a:solidFill>
              </a:defRPr>
            </a:lvl1pPr>
          </a:lstStyle>
          <a:p>
            <a:endParaRPr lang="de-DE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71D3A196-EC48-4508-9945-F8EA050616CE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1324746" y="623173"/>
            <a:ext cx="7380000" cy="380104"/>
          </a:xfr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6669049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42" userDrawn="1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Bild (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kt 9" hidden="1">
            <a:extLst>
              <a:ext uri="{FF2B5EF4-FFF2-40B4-BE49-F238E27FC236}">
                <a16:creationId xmlns:a16="http://schemas.microsoft.com/office/drawing/2014/main" id="{57E6067A-3D10-4943-BA4E-F4E44F517B2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38216526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712" name="think-cell Folie" r:id="rId5" imgW="344" imgH="345" progId="TCLayout.ActiveDocument.1">
                  <p:embed/>
                </p:oleObj>
              </mc:Choice>
              <mc:Fallback>
                <p:oleObj name="think-cell Folie" r:id="rId5" imgW="344" imgH="345" progId="TCLayout.ActiveDocument.1">
                  <p:embed/>
                  <p:pic>
                    <p:nvPicPr>
                      <p:cNvPr id="10" name="Objekt 9" hidden="1">
                        <a:extLst>
                          <a:ext uri="{FF2B5EF4-FFF2-40B4-BE49-F238E27FC236}">
                            <a16:creationId xmlns:a16="http://schemas.microsoft.com/office/drawing/2014/main" id="{57E6067A-3D10-4943-BA4E-F4E44F517B2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hteck 8" hidden="1">
            <a:extLst>
              <a:ext uri="{FF2B5EF4-FFF2-40B4-BE49-F238E27FC236}">
                <a16:creationId xmlns:a16="http://schemas.microsoft.com/office/drawing/2014/main" id="{A55753FE-38D8-40E6-8558-4037A791581B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t" anchorCtr="0">
            <a:noAutofit/>
          </a:bodyPr>
          <a:lstStyle/>
          <a:p>
            <a:pPr marL="0" lvl="0" indent="0" algn="l">
              <a:lnSpc>
                <a:spcPct val="113000"/>
              </a:lnSpc>
              <a:buFontTx/>
              <a:buNone/>
            </a:pPr>
            <a:endParaRPr lang="de-DE" sz="2600" b="1" i="0" baseline="0" dirty="0"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17" name="Bildplatzhalter 16">
            <a:extLst>
              <a:ext uri="{FF2B5EF4-FFF2-40B4-BE49-F238E27FC236}">
                <a16:creationId xmlns:a16="http://schemas.microsoft.com/office/drawing/2014/main" id="{AFDEA4EC-711C-4DE1-93EC-C1AED588A18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 bwMode="gray">
          <a:xfrm>
            <a:off x="1418004" y="549689"/>
            <a:ext cx="9738414" cy="5759631"/>
          </a:xfrm>
          <a:custGeom>
            <a:avLst/>
            <a:gdLst>
              <a:gd name="connsiteX0" fmla="*/ 8416902 w 9738414"/>
              <a:gd name="connsiteY0" fmla="*/ 0 h 5759631"/>
              <a:gd name="connsiteX1" fmla="*/ 9738414 w 9738414"/>
              <a:gd name="connsiteY1" fmla="*/ 5759631 h 5759631"/>
              <a:gd name="connsiteX2" fmla="*/ 878409 w 9738414"/>
              <a:gd name="connsiteY2" fmla="*/ 5759631 h 5759631"/>
              <a:gd name="connsiteX3" fmla="*/ 0 w 9738414"/>
              <a:gd name="connsiteY3" fmla="*/ 1931207 h 5759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38414" h="5759631">
                <a:moveTo>
                  <a:pt x="8416902" y="0"/>
                </a:moveTo>
                <a:lnTo>
                  <a:pt x="9738414" y="5759631"/>
                </a:lnTo>
                <a:lnTo>
                  <a:pt x="878409" y="5759631"/>
                </a:lnTo>
                <a:lnTo>
                  <a:pt x="0" y="1931207"/>
                </a:lnTo>
                <a:close/>
              </a:path>
            </a:pathLst>
          </a:custGeom>
          <a:solidFill>
            <a:srgbClr val="DCDCDC"/>
          </a:solidFill>
          <a:ln w="12700">
            <a:noFill/>
          </a:ln>
        </p:spPr>
        <p:txBody>
          <a:bodyPr wrap="square" lIns="900000" anchor="b">
            <a:noAutofit/>
          </a:bodyPr>
          <a:lstStyle>
            <a:lvl1pPr>
              <a:lnSpc>
                <a:spcPct val="100000"/>
              </a:lnSpc>
              <a:defRPr sz="1800" b="0">
                <a:solidFill>
                  <a:schemeClr val="tx1"/>
                </a:solidFill>
              </a:defRPr>
            </a:lvl1pPr>
          </a:lstStyle>
          <a:p>
            <a:endParaRPr lang="de-DE"/>
          </a:p>
        </p:txBody>
      </p:sp>
      <p:sp>
        <p:nvSpPr>
          <p:cNvPr id="12" name="Freihandform 38">
            <a:extLst>
              <a:ext uri="{FF2B5EF4-FFF2-40B4-BE49-F238E27FC236}">
                <a16:creationId xmlns:a16="http://schemas.microsoft.com/office/drawing/2014/main" id="{B501060D-5D77-4985-B2B3-855FF7666E87}"/>
              </a:ext>
            </a:extLst>
          </p:cNvPr>
          <p:cNvSpPr/>
          <p:nvPr userDrawn="1"/>
        </p:nvSpPr>
        <p:spPr bwMode="gray">
          <a:xfrm>
            <a:off x="846313" y="-8020"/>
            <a:ext cx="8991600" cy="2490944"/>
          </a:xfrm>
          <a:custGeom>
            <a:avLst/>
            <a:gdLst>
              <a:gd name="connsiteX0" fmla="*/ 0 w 6743700"/>
              <a:gd name="connsiteY0" fmla="*/ 0 h 1864895"/>
              <a:gd name="connsiteX1" fmla="*/ 433137 w 6743700"/>
              <a:gd name="connsiteY1" fmla="*/ 1864895 h 1864895"/>
              <a:gd name="connsiteX2" fmla="*/ 6743700 w 6743700"/>
              <a:gd name="connsiteY2" fmla="*/ 415090 h 1864895"/>
              <a:gd name="connsiteX3" fmla="*/ 6647448 w 6743700"/>
              <a:gd name="connsiteY3" fmla="*/ 6016 h 1864895"/>
              <a:gd name="connsiteX4" fmla="*/ 0 w 6743700"/>
              <a:gd name="connsiteY4" fmla="*/ 0 h 1864895"/>
              <a:gd name="connsiteX0" fmla="*/ 0 w 6743700"/>
              <a:gd name="connsiteY0" fmla="*/ 0 h 1868208"/>
              <a:gd name="connsiteX1" fmla="*/ 429824 w 6743700"/>
              <a:gd name="connsiteY1" fmla="*/ 1868208 h 1868208"/>
              <a:gd name="connsiteX2" fmla="*/ 6743700 w 6743700"/>
              <a:gd name="connsiteY2" fmla="*/ 415090 h 1868208"/>
              <a:gd name="connsiteX3" fmla="*/ 6647448 w 6743700"/>
              <a:gd name="connsiteY3" fmla="*/ 6016 h 1868208"/>
              <a:gd name="connsiteX4" fmla="*/ 0 w 6743700"/>
              <a:gd name="connsiteY4" fmla="*/ 0 h 1868208"/>
              <a:gd name="connsiteX0" fmla="*/ 0 w 6743700"/>
              <a:gd name="connsiteY0" fmla="*/ 0 h 1868208"/>
              <a:gd name="connsiteX1" fmla="*/ 429824 w 6743700"/>
              <a:gd name="connsiteY1" fmla="*/ 1868208 h 1868208"/>
              <a:gd name="connsiteX2" fmla="*/ 6743700 w 6743700"/>
              <a:gd name="connsiteY2" fmla="*/ 418403 h 1868208"/>
              <a:gd name="connsiteX3" fmla="*/ 6647448 w 6743700"/>
              <a:gd name="connsiteY3" fmla="*/ 6016 h 1868208"/>
              <a:gd name="connsiteX4" fmla="*/ 0 w 6743700"/>
              <a:gd name="connsiteY4" fmla="*/ 0 h 1868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43700" h="1868208">
                <a:moveTo>
                  <a:pt x="0" y="0"/>
                </a:moveTo>
                <a:lnTo>
                  <a:pt x="429824" y="1868208"/>
                </a:lnTo>
                <a:lnTo>
                  <a:pt x="6743700" y="418403"/>
                </a:lnTo>
                <a:lnTo>
                  <a:pt x="6647448" y="6016"/>
                </a:lnTo>
                <a:lnTo>
                  <a:pt x="0" y="0"/>
                </a:lnTo>
                <a:close/>
              </a:path>
            </a:pathLst>
          </a:custGeom>
          <a:solidFill>
            <a:srgbClr val="FF8C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D557F900-1B83-45E6-9918-0BFDF40697D1}"/>
              </a:ext>
            </a:extLst>
          </p:cNvPr>
          <p:cNvSpPr>
            <a:spLocks noGrp="1"/>
          </p:cNvSpPr>
          <p:nvPr userDrawn="1">
            <p:ph type="ftr" sz="quarter" idx="10"/>
          </p:nvPr>
        </p:nvSpPr>
        <p:spPr bwMode="gray"/>
        <p:txBody>
          <a:bodyPr/>
          <a:lstStyle/>
          <a:p>
            <a:r>
              <a:rPr lang="de-DE"/>
              <a:t>| Kolping Gesellschaft Blindtext | XX. Monat 20XX | Maximilian Mustermann, Funktion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B53CE31-A0BA-46A1-882F-AB6758FBE8F0}"/>
              </a:ext>
            </a:extLst>
          </p:cNvPr>
          <p:cNvSpPr>
            <a:spLocks noGrp="1"/>
          </p:cNvSpPr>
          <p:nvPr userDrawn="1">
            <p:ph type="sldNum" sz="quarter" idx="11"/>
          </p:nvPr>
        </p:nvSpPr>
        <p:spPr bwMode="gray"/>
        <p:txBody>
          <a:bodyPr/>
          <a:lstStyle/>
          <a:p>
            <a:fld id="{1925EFE5-409A-4263-AA86-E37B8055B6A0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FE13759F-5A98-4E48-BC92-D81B75320975}"/>
              </a:ext>
            </a:extLst>
          </p:cNvPr>
          <p:cNvSpPr>
            <a:spLocks noGrp="1"/>
          </p:cNvSpPr>
          <p:nvPr userDrawn="1">
            <p:ph type="body" sz="quarter" idx="12" hasCustomPrompt="1"/>
          </p:nvPr>
        </p:nvSpPr>
        <p:spPr bwMode="gray">
          <a:xfrm>
            <a:off x="335360" y="-1"/>
            <a:ext cx="8640445" cy="1626452"/>
          </a:xfrm>
          <a:custGeom>
            <a:avLst/>
            <a:gdLst>
              <a:gd name="connsiteX0" fmla="*/ 0 w 8640445"/>
              <a:gd name="connsiteY0" fmla="*/ 0 h 1626452"/>
              <a:gd name="connsiteX1" fmla="*/ 8640445 w 8640445"/>
              <a:gd name="connsiteY1" fmla="*/ 0 h 1626452"/>
              <a:gd name="connsiteX2" fmla="*/ 8640445 w 8640445"/>
              <a:gd name="connsiteY2" fmla="*/ 1626452 h 1626452"/>
              <a:gd name="connsiteX3" fmla="*/ 0 w 8640445"/>
              <a:gd name="connsiteY3" fmla="*/ 1626452 h 1626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40445" h="1626452">
                <a:moveTo>
                  <a:pt x="0" y="0"/>
                </a:moveTo>
                <a:lnTo>
                  <a:pt x="8640445" y="0"/>
                </a:lnTo>
                <a:lnTo>
                  <a:pt x="8640445" y="1626452"/>
                </a:lnTo>
                <a:lnTo>
                  <a:pt x="0" y="1626452"/>
                </a:lnTo>
                <a:close/>
              </a:path>
            </a:pathLst>
          </a:custGeom>
          <a:solidFill>
            <a:srgbClr val="FF8C00">
              <a:alpha val="80000"/>
            </a:srgbClr>
          </a:solidFill>
        </p:spPr>
        <p:txBody>
          <a:bodyPr wrap="square" anchor="t">
            <a:noAutofit/>
          </a:bodyPr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100" b="0" spc="-240" baseline="0">
                <a:noFill/>
              </a:defRPr>
            </a:lvl1pPr>
            <a:lvl2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100" b="0" spc="-240" baseline="0">
                <a:noFill/>
              </a:defRPr>
            </a:lvl2pPr>
            <a:lvl3pPr marL="0" indent="0" algn="l">
              <a:lnSpc>
                <a:spcPct val="100000"/>
              </a:lnSpc>
              <a:buNone/>
              <a:defRPr sz="100" b="0" spc="-240" baseline="0">
                <a:noFill/>
              </a:defRPr>
            </a:lvl3pPr>
            <a:lvl4pPr marL="0" indent="0" algn="l">
              <a:lnSpc>
                <a:spcPct val="100000"/>
              </a:lnSpc>
              <a:buNone/>
              <a:defRPr sz="100" b="0" spc="-240" baseline="0">
                <a:noFill/>
              </a:defRPr>
            </a:lvl4pPr>
            <a:lvl5pPr marL="0" indent="0" algn="l">
              <a:lnSpc>
                <a:spcPct val="100000"/>
              </a:lnSpc>
              <a:buNone/>
              <a:defRPr sz="100" b="0" spc="-240" baseline="0">
                <a:noFill/>
              </a:defRPr>
            </a:lvl5pPr>
          </a:lstStyle>
          <a:p>
            <a:pPr lvl="0"/>
            <a:r>
              <a:rPr lang="de-DE" dirty="0"/>
              <a:t>Text</a:t>
            </a:r>
          </a:p>
          <a:p>
            <a:pPr lvl="1"/>
            <a:r>
              <a:rPr lang="de-DE" dirty="0"/>
              <a:t>Text</a:t>
            </a:r>
          </a:p>
          <a:p>
            <a:pPr lvl="2"/>
            <a:r>
              <a:rPr lang="de-DE" dirty="0"/>
              <a:t>Text</a:t>
            </a:r>
          </a:p>
          <a:p>
            <a:pPr lvl="3"/>
            <a:r>
              <a:rPr lang="de-DE" dirty="0"/>
              <a:t>Text</a:t>
            </a:r>
          </a:p>
          <a:p>
            <a:pPr lvl="4"/>
            <a:r>
              <a:rPr lang="de-DE" dirty="0"/>
              <a:t>Text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DF37D70-3205-42B8-B80E-6243FC79B404}"/>
              </a:ext>
            </a:extLst>
          </p:cNvPr>
          <p:cNvSpPr>
            <a:spLocks noGrp="1"/>
          </p:cNvSpPr>
          <p:nvPr userDrawn="1">
            <p:ph type="title"/>
          </p:nvPr>
        </p:nvSpPr>
        <p:spPr bwMode="gray">
          <a:xfrm>
            <a:off x="1324746" y="623173"/>
            <a:ext cx="7380000" cy="380104"/>
          </a:xfr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03869151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, Diagramm und Text (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>
            <a:extLst>
              <a:ext uri="{FF2B5EF4-FFF2-40B4-BE49-F238E27FC236}">
                <a16:creationId xmlns:a16="http://schemas.microsoft.com/office/drawing/2014/main" id="{AE69DCD5-74A1-417F-918A-9610F9EF605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84659140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69" name="think-cell Folie" r:id="rId5" imgW="344" imgH="345" progId="TCLayout.ActiveDocument.1">
                  <p:embed/>
                </p:oleObj>
              </mc:Choice>
              <mc:Fallback>
                <p:oleObj name="think-cell Folie" r:id="rId5" imgW="344" imgH="345" progId="TCLayout.ActiveDocument.1">
                  <p:embed/>
                  <p:pic>
                    <p:nvPicPr>
                      <p:cNvPr id="6" name="Objekt 5" hidden="1">
                        <a:extLst>
                          <a:ext uri="{FF2B5EF4-FFF2-40B4-BE49-F238E27FC236}">
                            <a16:creationId xmlns:a16="http://schemas.microsoft.com/office/drawing/2014/main" id="{AE69DCD5-74A1-417F-918A-9610F9EF605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hteck 4" hidden="1">
            <a:extLst>
              <a:ext uri="{FF2B5EF4-FFF2-40B4-BE49-F238E27FC236}">
                <a16:creationId xmlns:a16="http://schemas.microsoft.com/office/drawing/2014/main" id="{34485626-E85E-4A05-8809-28F5263F809F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t" anchorCtr="0">
            <a:noAutofit/>
          </a:bodyPr>
          <a:lstStyle/>
          <a:p>
            <a:pPr marL="0" lvl="0" indent="0" algn="l">
              <a:lnSpc>
                <a:spcPct val="113000"/>
              </a:lnSpc>
              <a:buFontTx/>
              <a:buNone/>
            </a:pPr>
            <a:endParaRPr lang="de-DE" sz="2600" b="1" i="0" baseline="0" dirty="0"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grpSp>
        <p:nvGrpSpPr>
          <p:cNvPr id="27" name="Gruppieren 26">
            <a:extLst>
              <a:ext uri="{FF2B5EF4-FFF2-40B4-BE49-F238E27FC236}">
                <a16:creationId xmlns:a16="http://schemas.microsoft.com/office/drawing/2014/main" id="{013FC066-69EF-4BEA-861D-05FAE0E7905E}"/>
              </a:ext>
            </a:extLst>
          </p:cNvPr>
          <p:cNvGrpSpPr/>
          <p:nvPr userDrawn="1"/>
        </p:nvGrpSpPr>
        <p:grpSpPr bwMode="gray">
          <a:xfrm>
            <a:off x="335360" y="-8020"/>
            <a:ext cx="9502553" cy="2490944"/>
            <a:chOff x="260474" y="-6015"/>
            <a:chExt cx="7126915" cy="1868208"/>
          </a:xfrm>
        </p:grpSpPr>
        <p:sp>
          <p:nvSpPr>
            <p:cNvPr id="28" name="Rechteck 27">
              <a:extLst>
                <a:ext uri="{FF2B5EF4-FFF2-40B4-BE49-F238E27FC236}">
                  <a16:creationId xmlns:a16="http://schemas.microsoft.com/office/drawing/2014/main" id="{BEBF0BAA-83E7-4D92-80DB-BF5FEC90172E}"/>
                </a:ext>
              </a:extLst>
            </p:cNvPr>
            <p:cNvSpPr/>
            <p:nvPr/>
          </p:nvSpPr>
          <p:spPr bwMode="gray">
            <a:xfrm>
              <a:off x="260474" y="-1"/>
              <a:ext cx="6480334" cy="1219839"/>
            </a:xfrm>
            <a:prstGeom prst="rect">
              <a:avLst/>
            </a:prstGeom>
            <a:solidFill>
              <a:srgbClr val="FF8C00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400"/>
            </a:p>
          </p:txBody>
        </p:sp>
        <p:sp>
          <p:nvSpPr>
            <p:cNvPr id="29" name="Freihandform 38">
              <a:extLst>
                <a:ext uri="{FF2B5EF4-FFF2-40B4-BE49-F238E27FC236}">
                  <a16:creationId xmlns:a16="http://schemas.microsoft.com/office/drawing/2014/main" id="{0DBACA75-CBD8-4638-BC05-DD08C95CD560}"/>
                </a:ext>
              </a:extLst>
            </p:cNvPr>
            <p:cNvSpPr/>
            <p:nvPr/>
          </p:nvSpPr>
          <p:spPr bwMode="gray">
            <a:xfrm>
              <a:off x="643689" y="-6015"/>
              <a:ext cx="6743700" cy="1868208"/>
            </a:xfrm>
            <a:custGeom>
              <a:avLst/>
              <a:gdLst>
                <a:gd name="connsiteX0" fmla="*/ 0 w 6743700"/>
                <a:gd name="connsiteY0" fmla="*/ 0 h 1864895"/>
                <a:gd name="connsiteX1" fmla="*/ 433137 w 6743700"/>
                <a:gd name="connsiteY1" fmla="*/ 1864895 h 1864895"/>
                <a:gd name="connsiteX2" fmla="*/ 6743700 w 6743700"/>
                <a:gd name="connsiteY2" fmla="*/ 415090 h 1864895"/>
                <a:gd name="connsiteX3" fmla="*/ 6647448 w 6743700"/>
                <a:gd name="connsiteY3" fmla="*/ 6016 h 1864895"/>
                <a:gd name="connsiteX4" fmla="*/ 0 w 6743700"/>
                <a:gd name="connsiteY4" fmla="*/ 0 h 1864895"/>
                <a:gd name="connsiteX0" fmla="*/ 0 w 6743700"/>
                <a:gd name="connsiteY0" fmla="*/ 0 h 1868208"/>
                <a:gd name="connsiteX1" fmla="*/ 429824 w 6743700"/>
                <a:gd name="connsiteY1" fmla="*/ 1868208 h 1868208"/>
                <a:gd name="connsiteX2" fmla="*/ 6743700 w 6743700"/>
                <a:gd name="connsiteY2" fmla="*/ 415090 h 1868208"/>
                <a:gd name="connsiteX3" fmla="*/ 6647448 w 6743700"/>
                <a:gd name="connsiteY3" fmla="*/ 6016 h 1868208"/>
                <a:gd name="connsiteX4" fmla="*/ 0 w 6743700"/>
                <a:gd name="connsiteY4" fmla="*/ 0 h 1868208"/>
                <a:gd name="connsiteX0" fmla="*/ 0 w 6743700"/>
                <a:gd name="connsiteY0" fmla="*/ 0 h 1868208"/>
                <a:gd name="connsiteX1" fmla="*/ 429824 w 6743700"/>
                <a:gd name="connsiteY1" fmla="*/ 1868208 h 1868208"/>
                <a:gd name="connsiteX2" fmla="*/ 6743700 w 6743700"/>
                <a:gd name="connsiteY2" fmla="*/ 418403 h 1868208"/>
                <a:gd name="connsiteX3" fmla="*/ 6647448 w 6743700"/>
                <a:gd name="connsiteY3" fmla="*/ 6016 h 1868208"/>
                <a:gd name="connsiteX4" fmla="*/ 0 w 6743700"/>
                <a:gd name="connsiteY4" fmla="*/ 0 h 1868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743700" h="1868208">
                  <a:moveTo>
                    <a:pt x="0" y="0"/>
                  </a:moveTo>
                  <a:lnTo>
                    <a:pt x="429824" y="1868208"/>
                  </a:lnTo>
                  <a:lnTo>
                    <a:pt x="6743700" y="418403"/>
                  </a:lnTo>
                  <a:lnTo>
                    <a:pt x="6647448" y="60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8C00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400"/>
            </a:p>
          </p:txBody>
        </p:sp>
      </p:grp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4A976E7E-66B6-47D2-9D7B-80700ADEF6B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r>
              <a:rPr lang="de-DE"/>
              <a:t>| Kolping Gesellschaft Blindtext | XX. Monat 20XX | Maximilian Mustermann, Funktion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5DB896E-51FE-4379-A762-A8C1C810C51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fld id="{1925EFE5-409A-4263-AA86-E37B8055B6A0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5" name="Diagrammplatzhalter 8">
            <a:extLst>
              <a:ext uri="{FF2B5EF4-FFF2-40B4-BE49-F238E27FC236}">
                <a16:creationId xmlns:a16="http://schemas.microsoft.com/office/drawing/2014/main" id="{F0D70606-C809-4BF1-BC85-924E2AE70E08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 bwMode="gray">
          <a:xfrm>
            <a:off x="5593751" y="2924174"/>
            <a:ext cx="6263287" cy="2916717"/>
          </a:xfrm>
        </p:spPr>
        <p:txBody>
          <a:bodyPr/>
          <a:lstStyle>
            <a:lvl1pPr>
              <a:defRPr sz="1600" b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6" name="Textplatzhalter 9">
            <a:extLst>
              <a:ext uri="{FF2B5EF4-FFF2-40B4-BE49-F238E27FC236}">
                <a16:creationId xmlns:a16="http://schemas.microsoft.com/office/drawing/2014/main" id="{5E6A5D7E-0143-4CB0-A07E-F4745144D4E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695400" y="3248980"/>
            <a:ext cx="4536000" cy="217047"/>
          </a:xfrm>
        </p:spPr>
        <p:txBody>
          <a:bodyPr wrap="square">
            <a:spAutoFit/>
          </a:bodyPr>
          <a:lstStyle>
            <a:lvl1pPr marL="0" indent="0">
              <a:buFont typeface="Arial" panose="020B0604020202020204" pitchFamily="34" charset="0"/>
              <a:buNone/>
              <a:defRPr sz="1400" b="0" spc="0">
                <a:solidFill>
                  <a:schemeClr val="tx1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2pPr>
            <a:lvl3pPr marL="0" indent="0">
              <a:buNone/>
              <a:defRPr sz="1600" b="0">
                <a:solidFill>
                  <a:schemeClr val="tx1"/>
                </a:solidFill>
              </a:defRPr>
            </a:lvl3pPr>
            <a:lvl4pPr marL="0" indent="0">
              <a:buNone/>
              <a:defRPr sz="1600" b="0">
                <a:solidFill>
                  <a:schemeClr val="tx1"/>
                </a:solidFill>
              </a:defRPr>
            </a:lvl4pPr>
            <a:lvl5pPr marL="0" indent="0">
              <a:buNone/>
              <a:defRPr sz="16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/>
              <a:t>Platzhalter für die Werteinheit</a:t>
            </a:r>
          </a:p>
        </p:txBody>
      </p:sp>
      <p:sp>
        <p:nvSpPr>
          <p:cNvPr id="17" name="Textplatzhalter 9">
            <a:extLst>
              <a:ext uri="{FF2B5EF4-FFF2-40B4-BE49-F238E27FC236}">
                <a16:creationId xmlns:a16="http://schemas.microsoft.com/office/drawing/2014/main" id="{28272D61-D08D-4B2F-A3DC-835B393C53E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5593751" y="5897215"/>
            <a:ext cx="6263287" cy="124073"/>
          </a:xfrm>
        </p:spPr>
        <p:txBody>
          <a:bodyPr wrap="square" anchor="b">
            <a:spAutoFit/>
          </a:bodyPr>
          <a:lstStyle>
            <a:lvl1pPr marL="0" indent="0">
              <a:buFont typeface="Arial" panose="020B0604020202020204" pitchFamily="34" charset="0"/>
              <a:buNone/>
              <a:defRPr sz="800" b="0">
                <a:solidFill>
                  <a:schemeClr val="tx1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 b="0">
                <a:solidFill>
                  <a:schemeClr val="tx1"/>
                </a:solidFill>
              </a:defRPr>
            </a:lvl2pPr>
            <a:lvl3pPr marL="0" indent="0">
              <a:buNone/>
              <a:defRPr sz="800" b="0">
                <a:solidFill>
                  <a:schemeClr val="tx1"/>
                </a:solidFill>
              </a:defRPr>
            </a:lvl3pPr>
            <a:lvl4pPr marL="0" indent="0">
              <a:buNone/>
              <a:defRPr sz="800" b="0">
                <a:solidFill>
                  <a:schemeClr val="tx1"/>
                </a:solidFill>
              </a:defRPr>
            </a:lvl4pPr>
            <a:lvl5pPr marL="0" indent="0">
              <a:buNone/>
              <a:defRPr sz="8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de-DE"/>
              <a:t>Platzhalter für eine Quellenangabe</a:t>
            </a:r>
            <a:endParaRPr lang="de-DE" dirty="0"/>
          </a:p>
        </p:txBody>
      </p:sp>
      <p:sp>
        <p:nvSpPr>
          <p:cNvPr id="18" name="Textplatzhalter 9">
            <a:extLst>
              <a:ext uri="{FF2B5EF4-FFF2-40B4-BE49-F238E27FC236}">
                <a16:creationId xmlns:a16="http://schemas.microsoft.com/office/drawing/2014/main" id="{21C50330-10AB-480E-8BF9-234F19EBC5C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695400" y="2924944"/>
            <a:ext cx="4536000" cy="279051"/>
          </a:xfrm>
        </p:spPr>
        <p:txBody>
          <a:bodyPr wrap="square">
            <a:spAutoFit/>
          </a:bodyPr>
          <a:lstStyle>
            <a:lvl1pPr marL="0" indent="0">
              <a:buFont typeface="Arial" panose="020B0604020202020204" pitchFamily="34" charset="0"/>
              <a:buNone/>
              <a:defRPr sz="1800" b="1" spc="0">
                <a:solidFill>
                  <a:schemeClr val="tx1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2000" b="1">
                <a:solidFill>
                  <a:schemeClr val="tx2"/>
                </a:solidFill>
              </a:defRPr>
            </a:lvl2pPr>
            <a:lvl3pPr marL="0" indent="0">
              <a:buNone/>
              <a:defRPr sz="2000" b="1">
                <a:solidFill>
                  <a:schemeClr val="tx2"/>
                </a:solidFill>
              </a:defRPr>
            </a:lvl3pPr>
            <a:lvl4pPr marL="0" indent="0">
              <a:buNone/>
              <a:defRPr sz="2000" b="1">
                <a:solidFill>
                  <a:schemeClr val="tx2"/>
                </a:solidFill>
              </a:defRPr>
            </a:lvl4pPr>
            <a:lvl5pPr marL="0" indent="0">
              <a:buNone/>
              <a:defRPr sz="20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de-DE" dirty="0"/>
              <a:t>Platzhalter für den Diagrammtitel</a:t>
            </a:r>
          </a:p>
        </p:txBody>
      </p:sp>
      <p:sp>
        <p:nvSpPr>
          <p:cNvPr id="19" name="Textplatzhalter 8">
            <a:extLst>
              <a:ext uri="{FF2B5EF4-FFF2-40B4-BE49-F238E27FC236}">
                <a16:creationId xmlns:a16="http://schemas.microsoft.com/office/drawing/2014/main" id="{BA9753EA-FBA9-4F10-A960-016C1040DB2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>
          <a:xfrm>
            <a:off x="695400" y="3645024"/>
            <a:ext cx="4536550" cy="2376264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BDC5DC26-F8AE-4616-AE61-61A2FC6A64F5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1324746" y="623173"/>
            <a:ext cx="7380000" cy="380104"/>
          </a:xfr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pic>
        <p:nvPicPr>
          <p:cNvPr id="23" name="Grafik 22">
            <a:extLst>
              <a:ext uri="{FF2B5EF4-FFF2-40B4-BE49-F238E27FC236}">
                <a16:creationId xmlns:a16="http://schemas.microsoft.com/office/drawing/2014/main" id="{811D0F04-C71D-449D-A913-2E6EC03412AC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 bwMode="gray">
          <a:xfrm>
            <a:off x="10855382" y="327932"/>
            <a:ext cx="1017525" cy="662674"/>
          </a:xfrm>
          <a:prstGeom prst="rect">
            <a:avLst/>
          </a:prstGeom>
        </p:spPr>
      </p:pic>
      <p:cxnSp>
        <p:nvCxnSpPr>
          <p:cNvPr id="20" name="Gerader Verbinder 19">
            <a:extLst>
              <a:ext uri="{FF2B5EF4-FFF2-40B4-BE49-F238E27FC236}">
                <a16:creationId xmlns:a16="http://schemas.microsoft.com/office/drawing/2014/main" id="{2C19FF6A-48AB-4D1E-9023-BCB5CF48CC48}"/>
              </a:ext>
            </a:extLst>
          </p:cNvPr>
          <p:cNvCxnSpPr>
            <a:cxnSpLocks/>
          </p:cNvCxnSpPr>
          <p:nvPr userDrawn="1"/>
        </p:nvCxnSpPr>
        <p:spPr bwMode="gray">
          <a:xfrm>
            <a:off x="335360" y="6317458"/>
            <a:ext cx="115200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73616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42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r Titel (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>
            <a:extLst>
              <a:ext uri="{FF2B5EF4-FFF2-40B4-BE49-F238E27FC236}">
                <a16:creationId xmlns:a16="http://schemas.microsoft.com/office/drawing/2014/main" id="{4BDD804C-F6BF-4159-8EF6-9DD51C7ADDC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10730878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291" name="think-cell Folie" r:id="rId5" imgW="344" imgH="345" progId="TCLayout.ActiveDocument.1">
                  <p:embed/>
                </p:oleObj>
              </mc:Choice>
              <mc:Fallback>
                <p:oleObj name="think-cell Folie" r:id="rId5" imgW="344" imgH="345" progId="TCLayout.ActiveDocument.1">
                  <p:embed/>
                  <p:pic>
                    <p:nvPicPr>
                      <p:cNvPr id="7" name="Objekt 6" hidden="1">
                        <a:extLst>
                          <a:ext uri="{FF2B5EF4-FFF2-40B4-BE49-F238E27FC236}">
                            <a16:creationId xmlns:a16="http://schemas.microsoft.com/office/drawing/2014/main" id="{4BDD804C-F6BF-4159-8EF6-9DD51C7ADDC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hteck 5" hidden="1">
            <a:extLst>
              <a:ext uri="{FF2B5EF4-FFF2-40B4-BE49-F238E27FC236}">
                <a16:creationId xmlns:a16="http://schemas.microsoft.com/office/drawing/2014/main" id="{9859744E-6BFE-497C-82B4-FBBA7B3F2A57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t" anchorCtr="0">
            <a:noAutofit/>
          </a:bodyPr>
          <a:lstStyle/>
          <a:p>
            <a:pPr marL="0" lvl="0" indent="0" algn="l">
              <a:lnSpc>
                <a:spcPct val="113000"/>
              </a:lnSpc>
              <a:buFontTx/>
              <a:buNone/>
            </a:pPr>
            <a:endParaRPr lang="de-DE" sz="2600" b="1" i="0" baseline="0" dirty="0"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B90F8B58-133E-4215-B6F4-447036B8AFC7}"/>
              </a:ext>
            </a:extLst>
          </p:cNvPr>
          <p:cNvGrpSpPr/>
          <p:nvPr userDrawn="1"/>
        </p:nvGrpSpPr>
        <p:grpSpPr bwMode="gray">
          <a:xfrm>
            <a:off x="335360" y="-8020"/>
            <a:ext cx="9502553" cy="2490944"/>
            <a:chOff x="260474" y="-6015"/>
            <a:chExt cx="7126915" cy="1868208"/>
          </a:xfrm>
        </p:grpSpPr>
        <p:sp>
          <p:nvSpPr>
            <p:cNvPr id="17" name="Rechteck 16">
              <a:extLst>
                <a:ext uri="{FF2B5EF4-FFF2-40B4-BE49-F238E27FC236}">
                  <a16:creationId xmlns:a16="http://schemas.microsoft.com/office/drawing/2014/main" id="{5169515E-5770-4C4E-9611-C3E1AFFDD7D5}"/>
                </a:ext>
              </a:extLst>
            </p:cNvPr>
            <p:cNvSpPr/>
            <p:nvPr/>
          </p:nvSpPr>
          <p:spPr bwMode="gray">
            <a:xfrm>
              <a:off x="260474" y="-1"/>
              <a:ext cx="6480334" cy="1219839"/>
            </a:xfrm>
            <a:prstGeom prst="rect">
              <a:avLst/>
            </a:prstGeom>
            <a:solidFill>
              <a:srgbClr val="FF8C00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400"/>
            </a:p>
          </p:txBody>
        </p:sp>
        <p:sp>
          <p:nvSpPr>
            <p:cNvPr id="18" name="Freihandform 38">
              <a:extLst>
                <a:ext uri="{FF2B5EF4-FFF2-40B4-BE49-F238E27FC236}">
                  <a16:creationId xmlns:a16="http://schemas.microsoft.com/office/drawing/2014/main" id="{8CBE617F-62B1-49D4-B1FF-1AC330F81A36}"/>
                </a:ext>
              </a:extLst>
            </p:cNvPr>
            <p:cNvSpPr/>
            <p:nvPr/>
          </p:nvSpPr>
          <p:spPr bwMode="gray">
            <a:xfrm>
              <a:off x="643689" y="-6015"/>
              <a:ext cx="6743700" cy="1868208"/>
            </a:xfrm>
            <a:custGeom>
              <a:avLst/>
              <a:gdLst>
                <a:gd name="connsiteX0" fmla="*/ 0 w 6743700"/>
                <a:gd name="connsiteY0" fmla="*/ 0 h 1864895"/>
                <a:gd name="connsiteX1" fmla="*/ 433137 w 6743700"/>
                <a:gd name="connsiteY1" fmla="*/ 1864895 h 1864895"/>
                <a:gd name="connsiteX2" fmla="*/ 6743700 w 6743700"/>
                <a:gd name="connsiteY2" fmla="*/ 415090 h 1864895"/>
                <a:gd name="connsiteX3" fmla="*/ 6647448 w 6743700"/>
                <a:gd name="connsiteY3" fmla="*/ 6016 h 1864895"/>
                <a:gd name="connsiteX4" fmla="*/ 0 w 6743700"/>
                <a:gd name="connsiteY4" fmla="*/ 0 h 1864895"/>
                <a:gd name="connsiteX0" fmla="*/ 0 w 6743700"/>
                <a:gd name="connsiteY0" fmla="*/ 0 h 1868208"/>
                <a:gd name="connsiteX1" fmla="*/ 429824 w 6743700"/>
                <a:gd name="connsiteY1" fmla="*/ 1868208 h 1868208"/>
                <a:gd name="connsiteX2" fmla="*/ 6743700 w 6743700"/>
                <a:gd name="connsiteY2" fmla="*/ 415090 h 1868208"/>
                <a:gd name="connsiteX3" fmla="*/ 6647448 w 6743700"/>
                <a:gd name="connsiteY3" fmla="*/ 6016 h 1868208"/>
                <a:gd name="connsiteX4" fmla="*/ 0 w 6743700"/>
                <a:gd name="connsiteY4" fmla="*/ 0 h 1868208"/>
                <a:gd name="connsiteX0" fmla="*/ 0 w 6743700"/>
                <a:gd name="connsiteY0" fmla="*/ 0 h 1868208"/>
                <a:gd name="connsiteX1" fmla="*/ 429824 w 6743700"/>
                <a:gd name="connsiteY1" fmla="*/ 1868208 h 1868208"/>
                <a:gd name="connsiteX2" fmla="*/ 6743700 w 6743700"/>
                <a:gd name="connsiteY2" fmla="*/ 418403 h 1868208"/>
                <a:gd name="connsiteX3" fmla="*/ 6647448 w 6743700"/>
                <a:gd name="connsiteY3" fmla="*/ 6016 h 1868208"/>
                <a:gd name="connsiteX4" fmla="*/ 0 w 6743700"/>
                <a:gd name="connsiteY4" fmla="*/ 0 h 1868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743700" h="1868208">
                  <a:moveTo>
                    <a:pt x="0" y="0"/>
                  </a:moveTo>
                  <a:lnTo>
                    <a:pt x="429824" y="1868208"/>
                  </a:lnTo>
                  <a:lnTo>
                    <a:pt x="6743700" y="418403"/>
                  </a:lnTo>
                  <a:lnTo>
                    <a:pt x="6647448" y="60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8C00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400"/>
            </a:p>
          </p:txBody>
        </p:sp>
      </p:grp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763D8B59-CDFF-47E1-BD35-8A47228695D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r>
              <a:rPr lang="de-DE"/>
              <a:t>| Kolping Gesellschaft Blindtext | XX. Monat 20XX | Maximilian Mustermann, Funktion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D48E52B-61A0-435C-AB12-EAE644826BE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fld id="{1925EFE5-409A-4263-AA86-E37B8055B6A0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8" name="Titel 7">
            <a:extLst>
              <a:ext uri="{FF2B5EF4-FFF2-40B4-BE49-F238E27FC236}">
                <a16:creationId xmlns:a16="http://schemas.microsoft.com/office/drawing/2014/main" id="{D55A091D-95BC-4116-B785-E1149E76292C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1324746" y="623173"/>
            <a:ext cx="7380000" cy="380104"/>
          </a:xfr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FB89F753-7E79-4A1B-8C97-620D42FBB5F4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 bwMode="gray">
          <a:xfrm>
            <a:off x="10855382" y="327932"/>
            <a:ext cx="1017525" cy="662674"/>
          </a:xfrm>
          <a:prstGeom prst="rect">
            <a:avLst/>
          </a:prstGeom>
        </p:spPr>
      </p:pic>
      <p:cxnSp>
        <p:nvCxnSpPr>
          <p:cNvPr id="14" name="Gerader Verbinder 13">
            <a:extLst>
              <a:ext uri="{FF2B5EF4-FFF2-40B4-BE49-F238E27FC236}">
                <a16:creationId xmlns:a16="http://schemas.microsoft.com/office/drawing/2014/main" id="{026E1071-1C18-4EA3-B440-98E42000149D}"/>
              </a:ext>
            </a:extLst>
          </p:cNvPr>
          <p:cNvCxnSpPr>
            <a:cxnSpLocks/>
          </p:cNvCxnSpPr>
          <p:nvPr userDrawn="1"/>
        </p:nvCxnSpPr>
        <p:spPr bwMode="gray">
          <a:xfrm>
            <a:off x="335360" y="6317458"/>
            <a:ext cx="115200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57868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1842" userDrawn="1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und Text (C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>
            <a:extLst>
              <a:ext uri="{FF2B5EF4-FFF2-40B4-BE49-F238E27FC236}">
                <a16:creationId xmlns:a16="http://schemas.microsoft.com/office/drawing/2014/main" id="{970EC369-A260-44CE-88B8-A9B81405658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7115545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49" name="think-cell Folie" r:id="rId5" imgW="344" imgH="345" progId="TCLayout.ActiveDocument.1">
                  <p:embed/>
                </p:oleObj>
              </mc:Choice>
              <mc:Fallback>
                <p:oleObj name="think-cell Folie" r:id="rId5" imgW="344" imgH="345" progId="TCLayout.ActiveDocument.1">
                  <p:embed/>
                  <p:pic>
                    <p:nvPicPr>
                      <p:cNvPr id="8" name="Objekt 7" hidden="1">
                        <a:extLst>
                          <a:ext uri="{FF2B5EF4-FFF2-40B4-BE49-F238E27FC236}">
                            <a16:creationId xmlns:a16="http://schemas.microsoft.com/office/drawing/2014/main" id="{970EC369-A260-44CE-88B8-A9B81405658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hteck 6" hidden="1">
            <a:extLst>
              <a:ext uri="{FF2B5EF4-FFF2-40B4-BE49-F238E27FC236}">
                <a16:creationId xmlns:a16="http://schemas.microsoft.com/office/drawing/2014/main" id="{557A6501-2E26-4D0D-A6F9-21C7690BFFF4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de-DE" sz="2800" b="1" i="0" baseline="0" dirty="0"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5F8779A0-B0FF-4C21-BABB-4F02E5D74F6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r>
              <a:rPr lang="de-DE"/>
              <a:t>| Kolping Gesellschaft Blindtext | XX. Monat 20XX | Maximilian Mustermann, Funktion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B4C7D7D-53EA-4ECC-B833-87968F4A845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fld id="{1925EFE5-409A-4263-AA86-E37B8055B6A0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3528D182-E4E8-49E3-8795-36960DA399A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696000" y="1304417"/>
            <a:ext cx="9792000" cy="380104"/>
          </a:xfrm>
        </p:spPr>
        <p:txBody>
          <a:bodyPr>
            <a:spAutoFit/>
          </a:bodyPr>
          <a:lstStyle>
            <a:lvl1pPr marL="0" indent="0">
              <a:lnSpc>
                <a:spcPct val="95000"/>
              </a:lnSpc>
              <a:buFont typeface="Arial" panose="020B0604020202020204" pitchFamily="34" charset="0"/>
              <a:buNone/>
              <a:defRPr sz="2600" b="0" spc="-20" baseline="0">
                <a:solidFill>
                  <a:schemeClr val="tx1"/>
                </a:solidFill>
              </a:defRPr>
            </a:lvl1pPr>
            <a:lvl2pPr marL="0" indent="0">
              <a:lnSpc>
                <a:spcPct val="95000"/>
              </a:lnSpc>
              <a:buFont typeface="Arial" panose="020B0604020202020204" pitchFamily="34" charset="0"/>
              <a:buNone/>
              <a:defRPr sz="2800" b="0">
                <a:solidFill>
                  <a:schemeClr val="tx2"/>
                </a:solidFill>
              </a:defRPr>
            </a:lvl2pPr>
            <a:lvl3pPr marL="0" indent="0">
              <a:lnSpc>
                <a:spcPct val="95000"/>
              </a:lnSpc>
              <a:buNone/>
              <a:defRPr sz="2800" b="0">
                <a:solidFill>
                  <a:schemeClr val="tx2"/>
                </a:solidFill>
              </a:defRPr>
            </a:lvl3pPr>
            <a:lvl4pPr marL="0" indent="0">
              <a:lnSpc>
                <a:spcPct val="95000"/>
              </a:lnSpc>
              <a:buNone/>
              <a:defRPr sz="2800" b="0">
                <a:solidFill>
                  <a:schemeClr val="tx2"/>
                </a:solidFill>
              </a:defRPr>
            </a:lvl4pPr>
            <a:lvl5pPr marL="0" indent="0">
              <a:lnSpc>
                <a:spcPct val="95000"/>
              </a:lnSpc>
              <a:buNone/>
              <a:defRPr sz="2800" b="0">
                <a:solidFill>
                  <a:schemeClr val="tx2"/>
                </a:solidFill>
              </a:defRPr>
            </a:lvl5pPr>
          </a:lstStyle>
          <a:p>
            <a:pPr lvl="0"/>
            <a:r>
              <a:rPr lang="de-DE" dirty="0"/>
              <a:t>Untertitel durch Klicken bearbeiten (optional)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4E0E0C25-96EB-4DA7-8449-811E03DA83A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>
          <a:xfrm>
            <a:off x="695400" y="1844824"/>
            <a:ext cx="11160000" cy="417600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FBF86CC5-67C9-4C2D-9EFB-EB02A80CCD07}"/>
              </a:ext>
            </a:extLst>
          </p:cNvPr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B96E6790-AD71-4366-B2BC-F83C85CD1920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 bwMode="gray">
          <a:xfrm>
            <a:off x="10855382" y="327932"/>
            <a:ext cx="1017525" cy="662674"/>
          </a:xfrm>
          <a:prstGeom prst="rect">
            <a:avLst/>
          </a:prstGeom>
        </p:spPr>
      </p:pic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539CAFC6-4CAB-4709-9DDC-903A98B49526}"/>
              </a:ext>
            </a:extLst>
          </p:cNvPr>
          <p:cNvGrpSpPr/>
          <p:nvPr userDrawn="1"/>
        </p:nvGrpSpPr>
        <p:grpSpPr bwMode="gray">
          <a:xfrm rot="10800000">
            <a:off x="7680175" y="6087015"/>
            <a:ext cx="4176464" cy="770983"/>
            <a:chOff x="266132" y="0"/>
            <a:chExt cx="5613810" cy="1036320"/>
          </a:xfrm>
        </p:grpSpPr>
        <p:sp>
          <p:nvSpPr>
            <p:cNvPr id="12" name="Rechteck 11">
              <a:extLst>
                <a:ext uri="{FF2B5EF4-FFF2-40B4-BE49-F238E27FC236}">
                  <a16:creationId xmlns:a16="http://schemas.microsoft.com/office/drawing/2014/main" id="{A04E1871-384E-4076-8713-FBAB586743FD}"/>
                </a:ext>
              </a:extLst>
            </p:cNvPr>
            <p:cNvSpPr/>
            <p:nvPr/>
          </p:nvSpPr>
          <p:spPr bwMode="gray">
            <a:xfrm>
              <a:off x="266132" y="0"/>
              <a:ext cx="5613810" cy="472881"/>
            </a:xfrm>
            <a:prstGeom prst="rect">
              <a:avLst/>
            </a:prstGeom>
            <a:solidFill>
              <a:srgbClr val="FF8C00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400" dirty="0"/>
            </a:p>
          </p:txBody>
        </p:sp>
        <p:sp>
          <p:nvSpPr>
            <p:cNvPr id="13" name="Freihandform 23">
              <a:extLst>
                <a:ext uri="{FF2B5EF4-FFF2-40B4-BE49-F238E27FC236}">
                  <a16:creationId xmlns:a16="http://schemas.microsoft.com/office/drawing/2014/main" id="{8ACBA0CE-A4B2-4444-A2D3-A62B94BBC6F8}"/>
                </a:ext>
              </a:extLst>
            </p:cNvPr>
            <p:cNvSpPr/>
            <p:nvPr/>
          </p:nvSpPr>
          <p:spPr bwMode="gray">
            <a:xfrm>
              <a:off x="796544" y="0"/>
              <a:ext cx="4665472" cy="1036320"/>
            </a:xfrm>
            <a:custGeom>
              <a:avLst/>
              <a:gdLst>
                <a:gd name="connsiteX0" fmla="*/ 0 w 4665472"/>
                <a:gd name="connsiteY0" fmla="*/ 0 h 1036320"/>
                <a:gd name="connsiteX1" fmla="*/ 231648 w 4665472"/>
                <a:gd name="connsiteY1" fmla="*/ 1036320 h 1036320"/>
                <a:gd name="connsiteX2" fmla="*/ 4665472 w 4665472"/>
                <a:gd name="connsiteY2" fmla="*/ 4064 h 1036320"/>
                <a:gd name="connsiteX3" fmla="*/ 0 w 4665472"/>
                <a:gd name="connsiteY3" fmla="*/ 0 h 1036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65472" h="1036320">
                  <a:moveTo>
                    <a:pt x="0" y="0"/>
                  </a:moveTo>
                  <a:lnTo>
                    <a:pt x="231648" y="1036320"/>
                  </a:lnTo>
                  <a:lnTo>
                    <a:pt x="4665472" y="40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8C00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400"/>
            </a:p>
          </p:txBody>
        </p:sp>
      </p:grpSp>
    </p:spTree>
    <p:extLst>
      <p:ext uri="{BB962C8B-B14F-4D97-AF65-F5344CB8AC3E}">
        <p14:creationId xmlns:p14="http://schemas.microsoft.com/office/powerpoint/2010/main" val="1368660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01 mit Stemp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ihandform 11">
            <a:extLst>
              <a:ext uri="{FF2B5EF4-FFF2-40B4-BE49-F238E27FC236}">
                <a16:creationId xmlns:a16="http://schemas.microsoft.com/office/drawing/2014/main" id="{345B8CC5-06C1-472D-9579-229E85ACF8E4}"/>
              </a:ext>
            </a:extLst>
          </p:cNvPr>
          <p:cNvSpPr/>
          <p:nvPr userDrawn="1"/>
        </p:nvSpPr>
        <p:spPr bwMode="gray">
          <a:xfrm>
            <a:off x="144780" y="-7619"/>
            <a:ext cx="9357360" cy="4076700"/>
          </a:xfrm>
          <a:custGeom>
            <a:avLst/>
            <a:gdLst>
              <a:gd name="connsiteX0" fmla="*/ 0 w 7018020"/>
              <a:gd name="connsiteY0" fmla="*/ 0 h 3057525"/>
              <a:gd name="connsiteX1" fmla="*/ 714375 w 7018020"/>
              <a:gd name="connsiteY1" fmla="*/ 3057525 h 3057525"/>
              <a:gd name="connsiteX2" fmla="*/ 7018020 w 7018020"/>
              <a:gd name="connsiteY2" fmla="*/ 1600200 h 3057525"/>
              <a:gd name="connsiteX3" fmla="*/ 6652260 w 7018020"/>
              <a:gd name="connsiteY3" fmla="*/ 5715 h 3057525"/>
              <a:gd name="connsiteX4" fmla="*/ 0 w 7018020"/>
              <a:gd name="connsiteY4" fmla="*/ 0 h 3057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18020" h="3057525">
                <a:moveTo>
                  <a:pt x="0" y="0"/>
                </a:moveTo>
                <a:lnTo>
                  <a:pt x="714375" y="3057525"/>
                </a:lnTo>
                <a:lnTo>
                  <a:pt x="7018020" y="1600200"/>
                </a:lnTo>
                <a:lnTo>
                  <a:pt x="6652260" y="5715"/>
                </a:lnTo>
                <a:lnTo>
                  <a:pt x="0" y="0"/>
                </a:lnTo>
                <a:close/>
              </a:path>
            </a:pathLst>
          </a:custGeom>
          <a:solidFill>
            <a:srgbClr val="FF8C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/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C178B517-5906-4BB1-B0FC-C8DC054AAF36}"/>
              </a:ext>
            </a:extLst>
          </p:cNvPr>
          <p:cNvSpPr/>
          <p:nvPr userDrawn="1"/>
        </p:nvSpPr>
        <p:spPr bwMode="gray">
          <a:xfrm>
            <a:off x="-5" y="0"/>
            <a:ext cx="8640445" cy="3217547"/>
          </a:xfrm>
          <a:prstGeom prst="rect">
            <a:avLst/>
          </a:prstGeom>
          <a:solidFill>
            <a:srgbClr val="FF8C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/>
          </a:p>
        </p:txBody>
      </p:sp>
      <p:graphicFrame>
        <p:nvGraphicFramePr>
          <p:cNvPr id="8" name="Objekt 7" hidden="1">
            <a:extLst>
              <a:ext uri="{FF2B5EF4-FFF2-40B4-BE49-F238E27FC236}">
                <a16:creationId xmlns:a16="http://schemas.microsoft.com/office/drawing/2014/main" id="{D4EFD84D-7620-4378-B33F-72E1F06AAE0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24044213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42" name="think-cell Folie" r:id="rId5" imgW="344" imgH="345" progId="TCLayout.ActiveDocument.1">
                  <p:embed/>
                </p:oleObj>
              </mc:Choice>
              <mc:Fallback>
                <p:oleObj name="think-cell Folie" r:id="rId5" imgW="344" imgH="345" progId="TCLayout.ActiveDocument.1">
                  <p:embed/>
                  <p:pic>
                    <p:nvPicPr>
                      <p:cNvPr id="8" name="Objekt 7" hidden="1">
                        <a:extLst>
                          <a:ext uri="{FF2B5EF4-FFF2-40B4-BE49-F238E27FC236}">
                            <a16:creationId xmlns:a16="http://schemas.microsoft.com/office/drawing/2014/main" id="{D4EFD84D-7620-4378-B33F-72E1F06AAE0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hteck 6" hidden="1">
            <a:extLst>
              <a:ext uri="{FF2B5EF4-FFF2-40B4-BE49-F238E27FC236}">
                <a16:creationId xmlns:a16="http://schemas.microsoft.com/office/drawing/2014/main" id="{F6FBC020-F7BC-491F-A515-7633C9383BE2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de-DE" sz="3800" b="1" i="0" baseline="0" dirty="0"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31996BA-DEBA-4422-8751-889EF72798AF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960000" y="1345624"/>
            <a:ext cx="7416000" cy="526298"/>
          </a:xfrm>
        </p:spPr>
        <p:txBody>
          <a:bodyPr anchor="ctr"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9DAC5A5B-2679-4974-BA5D-19265FF288A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960000" y="5079957"/>
            <a:ext cx="4356000" cy="307777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2000" b="1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None/>
              <a:defRPr sz="2200" b="1">
                <a:solidFill>
                  <a:schemeClr val="tx1"/>
                </a:solidFill>
              </a:defRPr>
            </a:lvl2pPr>
            <a:lvl3pPr marL="0" indent="0">
              <a:lnSpc>
                <a:spcPct val="100000"/>
              </a:lnSpc>
              <a:buNone/>
              <a:defRPr sz="2200" b="1">
                <a:solidFill>
                  <a:schemeClr val="tx1"/>
                </a:solidFill>
              </a:defRPr>
            </a:lvl3pPr>
            <a:lvl4pPr marL="0" indent="0">
              <a:lnSpc>
                <a:spcPct val="100000"/>
              </a:lnSpc>
              <a:buNone/>
              <a:defRPr sz="2200" b="1">
                <a:solidFill>
                  <a:schemeClr val="tx1"/>
                </a:solidFill>
              </a:defRPr>
            </a:lvl4pPr>
            <a:lvl5pPr marL="0" indent="0">
              <a:lnSpc>
                <a:spcPct val="100000"/>
              </a:lnSpc>
              <a:buNone/>
              <a:defRPr sz="2200" b="1"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/>
              <a:t>Kolpingsfamilie Beispielhausen</a:t>
            </a:r>
          </a:p>
        </p:txBody>
      </p:sp>
      <p:sp>
        <p:nvSpPr>
          <p:cNvPr id="13" name="Textplatzhalter 10">
            <a:extLst>
              <a:ext uri="{FF2B5EF4-FFF2-40B4-BE49-F238E27FC236}">
                <a16:creationId xmlns:a16="http://schemas.microsoft.com/office/drawing/2014/main" id="{E94ABF0D-D15C-4EE3-B3EB-0D61FAD821E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960000" y="5432738"/>
            <a:ext cx="4356000" cy="307777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2000" b="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None/>
              <a:defRPr sz="2200" b="0">
                <a:solidFill>
                  <a:schemeClr val="tx1"/>
                </a:solidFill>
              </a:defRPr>
            </a:lvl2pPr>
            <a:lvl3pPr marL="0" indent="0">
              <a:lnSpc>
                <a:spcPct val="100000"/>
              </a:lnSpc>
              <a:buNone/>
              <a:defRPr sz="2200" b="0">
                <a:solidFill>
                  <a:schemeClr val="tx1"/>
                </a:solidFill>
              </a:defRPr>
            </a:lvl3pPr>
            <a:lvl4pPr marL="0" indent="0">
              <a:lnSpc>
                <a:spcPct val="100000"/>
              </a:lnSpc>
              <a:buNone/>
              <a:defRPr sz="2200" b="0">
                <a:solidFill>
                  <a:schemeClr val="tx1"/>
                </a:solidFill>
              </a:defRPr>
            </a:lvl4pPr>
            <a:lvl5pPr marL="0" indent="0">
              <a:lnSpc>
                <a:spcPct val="100000"/>
              </a:lnSpc>
              <a:buNone/>
              <a:defRPr sz="22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/>
              <a:t>TT. Monat 20XX</a:t>
            </a:r>
          </a:p>
        </p:txBody>
      </p:sp>
      <p:sp>
        <p:nvSpPr>
          <p:cNvPr id="14" name="Textplatzhalter 10">
            <a:extLst>
              <a:ext uri="{FF2B5EF4-FFF2-40B4-BE49-F238E27FC236}">
                <a16:creationId xmlns:a16="http://schemas.microsoft.com/office/drawing/2014/main" id="{51848211-9774-4D0C-9DA2-0F501977F52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960000" y="5785519"/>
            <a:ext cx="4356000" cy="307777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2000" b="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None/>
              <a:defRPr sz="2200" b="0">
                <a:solidFill>
                  <a:schemeClr val="tx1"/>
                </a:solidFill>
              </a:defRPr>
            </a:lvl2pPr>
            <a:lvl3pPr marL="0" indent="0">
              <a:lnSpc>
                <a:spcPct val="100000"/>
              </a:lnSpc>
              <a:buNone/>
              <a:defRPr sz="2200" b="0">
                <a:solidFill>
                  <a:schemeClr val="tx1"/>
                </a:solidFill>
              </a:defRPr>
            </a:lvl3pPr>
            <a:lvl4pPr marL="0" indent="0">
              <a:lnSpc>
                <a:spcPct val="100000"/>
              </a:lnSpc>
              <a:buNone/>
              <a:defRPr sz="2200" b="0">
                <a:solidFill>
                  <a:schemeClr val="tx1"/>
                </a:solidFill>
              </a:defRPr>
            </a:lvl4pPr>
            <a:lvl5pPr marL="0" indent="0">
              <a:lnSpc>
                <a:spcPct val="100000"/>
              </a:lnSpc>
              <a:buNone/>
              <a:defRPr sz="22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/>
              <a:t>Name, Funktion</a:t>
            </a:r>
          </a:p>
        </p:txBody>
      </p:sp>
      <p:sp>
        <p:nvSpPr>
          <p:cNvPr id="18" name="Bildplatzhalter 17">
            <a:extLst>
              <a:ext uri="{FF2B5EF4-FFF2-40B4-BE49-F238E27FC236}">
                <a16:creationId xmlns:a16="http://schemas.microsoft.com/office/drawing/2014/main" id="{0280999A-8E56-4156-8600-9E3E35FDA06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 bwMode="gray">
          <a:xfrm>
            <a:off x="5460843" y="5325512"/>
            <a:ext cx="3179597" cy="695876"/>
          </a:xfrm>
        </p:spPr>
        <p:txBody>
          <a:bodyPr/>
          <a:lstStyle>
            <a:lvl1pPr>
              <a:lnSpc>
                <a:spcPct val="100000"/>
              </a:lnSpc>
              <a:defRPr sz="1600" b="0"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  <p:pic>
        <p:nvPicPr>
          <p:cNvPr id="19" name="Grafik 18">
            <a:extLst>
              <a:ext uri="{FF2B5EF4-FFF2-40B4-BE49-F238E27FC236}">
                <a16:creationId xmlns:a16="http://schemas.microsoft.com/office/drawing/2014/main" id="{78A93654-10BB-4A8A-A13A-AE02708FB69D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 bwMode="gray">
          <a:xfrm>
            <a:off x="9831968" y="5045190"/>
            <a:ext cx="1664632" cy="1084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16426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und Text zweispaltig (C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>
            <a:extLst>
              <a:ext uri="{FF2B5EF4-FFF2-40B4-BE49-F238E27FC236}">
                <a16:creationId xmlns:a16="http://schemas.microsoft.com/office/drawing/2014/main" id="{970EC369-A260-44CE-88B8-A9B81405658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83974448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4" name="think-cell Folie" r:id="rId5" imgW="344" imgH="345" progId="TCLayout.ActiveDocument.1">
                  <p:embed/>
                </p:oleObj>
              </mc:Choice>
              <mc:Fallback>
                <p:oleObj name="think-cell Folie" r:id="rId5" imgW="344" imgH="345" progId="TCLayout.ActiveDocument.1">
                  <p:embed/>
                  <p:pic>
                    <p:nvPicPr>
                      <p:cNvPr id="8" name="Objekt 7" hidden="1">
                        <a:extLst>
                          <a:ext uri="{FF2B5EF4-FFF2-40B4-BE49-F238E27FC236}">
                            <a16:creationId xmlns:a16="http://schemas.microsoft.com/office/drawing/2014/main" id="{970EC369-A260-44CE-88B8-A9B81405658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hteck 6" hidden="1">
            <a:extLst>
              <a:ext uri="{FF2B5EF4-FFF2-40B4-BE49-F238E27FC236}">
                <a16:creationId xmlns:a16="http://schemas.microsoft.com/office/drawing/2014/main" id="{557A6501-2E26-4D0D-A6F9-21C7690BFFF4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de-DE" sz="2800" b="1" i="0" baseline="0" dirty="0"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5F8779A0-B0FF-4C21-BABB-4F02E5D74F6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r>
              <a:rPr lang="de-DE"/>
              <a:t>| Kolping Gesellschaft Blindtext | XX. Monat 20XX | Maximilian Mustermann, Funktion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B4C7D7D-53EA-4ECC-B833-87968F4A845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fld id="{1925EFE5-409A-4263-AA86-E37B8055B6A0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3528D182-E4E8-49E3-8795-36960DA399A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696000" y="1304417"/>
            <a:ext cx="9792000" cy="380104"/>
          </a:xfrm>
        </p:spPr>
        <p:txBody>
          <a:bodyPr>
            <a:spAutoFit/>
          </a:bodyPr>
          <a:lstStyle>
            <a:lvl1pPr marL="0" indent="0">
              <a:lnSpc>
                <a:spcPct val="95000"/>
              </a:lnSpc>
              <a:buFont typeface="Arial" panose="020B0604020202020204" pitchFamily="34" charset="0"/>
              <a:buNone/>
              <a:defRPr sz="2600" b="0" spc="-20" baseline="0">
                <a:solidFill>
                  <a:schemeClr val="tx1"/>
                </a:solidFill>
              </a:defRPr>
            </a:lvl1pPr>
            <a:lvl2pPr marL="0" indent="0">
              <a:lnSpc>
                <a:spcPct val="95000"/>
              </a:lnSpc>
              <a:buFont typeface="Arial" panose="020B0604020202020204" pitchFamily="34" charset="0"/>
              <a:buNone/>
              <a:defRPr sz="2800" b="0">
                <a:solidFill>
                  <a:schemeClr val="tx2"/>
                </a:solidFill>
              </a:defRPr>
            </a:lvl2pPr>
            <a:lvl3pPr marL="0" indent="0">
              <a:lnSpc>
                <a:spcPct val="95000"/>
              </a:lnSpc>
              <a:buNone/>
              <a:defRPr sz="2800" b="0">
                <a:solidFill>
                  <a:schemeClr val="tx2"/>
                </a:solidFill>
              </a:defRPr>
            </a:lvl3pPr>
            <a:lvl4pPr marL="0" indent="0">
              <a:lnSpc>
                <a:spcPct val="95000"/>
              </a:lnSpc>
              <a:buNone/>
              <a:defRPr sz="2800" b="0">
                <a:solidFill>
                  <a:schemeClr val="tx2"/>
                </a:solidFill>
              </a:defRPr>
            </a:lvl4pPr>
            <a:lvl5pPr marL="0" indent="0">
              <a:lnSpc>
                <a:spcPct val="95000"/>
              </a:lnSpc>
              <a:buNone/>
              <a:defRPr sz="2800" b="0">
                <a:solidFill>
                  <a:schemeClr val="tx2"/>
                </a:solidFill>
              </a:defRPr>
            </a:lvl5pPr>
          </a:lstStyle>
          <a:p>
            <a:pPr lvl="0"/>
            <a:r>
              <a:rPr lang="de-DE" dirty="0"/>
              <a:t>Untertitel durch Klicken bearbeiten (optional)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4E0E0C25-96EB-4DA7-8449-811E03DA83A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>
          <a:xfrm>
            <a:off x="695401" y="1844824"/>
            <a:ext cx="5292000" cy="41760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BB564BB-1056-4898-A717-B9A6FACCAE3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 bwMode="gray">
          <a:xfrm>
            <a:off x="6564052" y="1844824"/>
            <a:ext cx="5292000" cy="41760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673EAD92-206F-442C-8044-262B90A887C0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 bwMode="gray">
          <a:xfrm>
            <a:off x="10855382" y="327932"/>
            <a:ext cx="1017525" cy="662674"/>
          </a:xfrm>
          <a:prstGeom prst="rect">
            <a:avLst/>
          </a:prstGeom>
        </p:spPr>
      </p:pic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A1FF8ECD-CB67-4129-B770-D16090080648}"/>
              </a:ext>
            </a:extLst>
          </p:cNvPr>
          <p:cNvGrpSpPr/>
          <p:nvPr userDrawn="1"/>
        </p:nvGrpSpPr>
        <p:grpSpPr bwMode="gray">
          <a:xfrm rot="10800000">
            <a:off x="7680175" y="6087015"/>
            <a:ext cx="4176464" cy="770983"/>
            <a:chOff x="266132" y="0"/>
            <a:chExt cx="5613810" cy="1036320"/>
          </a:xfrm>
        </p:grpSpPr>
        <p:sp>
          <p:nvSpPr>
            <p:cNvPr id="13" name="Rechteck 12">
              <a:extLst>
                <a:ext uri="{FF2B5EF4-FFF2-40B4-BE49-F238E27FC236}">
                  <a16:creationId xmlns:a16="http://schemas.microsoft.com/office/drawing/2014/main" id="{DFF4D703-F38C-48A9-B752-27C0E25DB41F}"/>
                </a:ext>
              </a:extLst>
            </p:cNvPr>
            <p:cNvSpPr/>
            <p:nvPr/>
          </p:nvSpPr>
          <p:spPr bwMode="gray">
            <a:xfrm>
              <a:off x="266132" y="0"/>
              <a:ext cx="5613810" cy="472881"/>
            </a:xfrm>
            <a:prstGeom prst="rect">
              <a:avLst/>
            </a:prstGeom>
            <a:solidFill>
              <a:srgbClr val="FF8C00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400" dirty="0"/>
            </a:p>
          </p:txBody>
        </p:sp>
        <p:sp>
          <p:nvSpPr>
            <p:cNvPr id="14" name="Freihandform 23">
              <a:extLst>
                <a:ext uri="{FF2B5EF4-FFF2-40B4-BE49-F238E27FC236}">
                  <a16:creationId xmlns:a16="http://schemas.microsoft.com/office/drawing/2014/main" id="{0A56BF64-24FE-4949-BE19-C4A1B17345F3}"/>
                </a:ext>
              </a:extLst>
            </p:cNvPr>
            <p:cNvSpPr/>
            <p:nvPr/>
          </p:nvSpPr>
          <p:spPr bwMode="gray">
            <a:xfrm>
              <a:off x="796544" y="0"/>
              <a:ext cx="4665472" cy="1036320"/>
            </a:xfrm>
            <a:custGeom>
              <a:avLst/>
              <a:gdLst>
                <a:gd name="connsiteX0" fmla="*/ 0 w 4665472"/>
                <a:gd name="connsiteY0" fmla="*/ 0 h 1036320"/>
                <a:gd name="connsiteX1" fmla="*/ 231648 w 4665472"/>
                <a:gd name="connsiteY1" fmla="*/ 1036320 h 1036320"/>
                <a:gd name="connsiteX2" fmla="*/ 4665472 w 4665472"/>
                <a:gd name="connsiteY2" fmla="*/ 4064 h 1036320"/>
                <a:gd name="connsiteX3" fmla="*/ 0 w 4665472"/>
                <a:gd name="connsiteY3" fmla="*/ 0 h 1036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65472" h="1036320">
                  <a:moveTo>
                    <a:pt x="0" y="0"/>
                  </a:moveTo>
                  <a:lnTo>
                    <a:pt x="231648" y="1036320"/>
                  </a:lnTo>
                  <a:lnTo>
                    <a:pt x="4665472" y="40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8C00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400"/>
            </a:p>
          </p:txBody>
        </p:sp>
      </p:grpSp>
      <p:sp>
        <p:nvSpPr>
          <p:cNvPr id="16" name="Titel 15">
            <a:extLst>
              <a:ext uri="{FF2B5EF4-FFF2-40B4-BE49-F238E27FC236}">
                <a16:creationId xmlns:a16="http://schemas.microsoft.com/office/drawing/2014/main" id="{543D5F05-F295-463C-98C6-D232C3B83468}"/>
              </a:ext>
            </a:extLst>
          </p:cNvPr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de-DE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21466106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, Text und Bild 01 (C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>
            <a:extLst>
              <a:ext uri="{FF2B5EF4-FFF2-40B4-BE49-F238E27FC236}">
                <a16:creationId xmlns:a16="http://schemas.microsoft.com/office/drawing/2014/main" id="{970EC369-A260-44CE-88B8-A9B81405658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30093224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98" name="think-cell Folie" r:id="rId5" imgW="344" imgH="345" progId="TCLayout.ActiveDocument.1">
                  <p:embed/>
                </p:oleObj>
              </mc:Choice>
              <mc:Fallback>
                <p:oleObj name="think-cell Folie" r:id="rId5" imgW="344" imgH="345" progId="TCLayout.ActiveDocument.1">
                  <p:embed/>
                  <p:pic>
                    <p:nvPicPr>
                      <p:cNvPr id="8" name="Objekt 7" hidden="1">
                        <a:extLst>
                          <a:ext uri="{FF2B5EF4-FFF2-40B4-BE49-F238E27FC236}">
                            <a16:creationId xmlns:a16="http://schemas.microsoft.com/office/drawing/2014/main" id="{970EC369-A260-44CE-88B8-A9B81405658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hteck 6" hidden="1">
            <a:extLst>
              <a:ext uri="{FF2B5EF4-FFF2-40B4-BE49-F238E27FC236}">
                <a16:creationId xmlns:a16="http://schemas.microsoft.com/office/drawing/2014/main" id="{557A6501-2E26-4D0D-A6F9-21C7690BFFF4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de-DE" sz="2800" b="1" i="0" baseline="0" dirty="0"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5F8779A0-B0FF-4C21-BABB-4F02E5D74F6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r>
              <a:rPr lang="de-DE"/>
              <a:t>| Kolping Gesellschaft Blindtext | XX. Monat 20XX | Maximilian Mustermann, Funktion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B4C7D7D-53EA-4ECC-B833-87968F4A845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fld id="{1925EFE5-409A-4263-AA86-E37B8055B6A0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3528D182-E4E8-49E3-8795-36960DA399A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696000" y="1304417"/>
            <a:ext cx="9792000" cy="380104"/>
          </a:xfrm>
        </p:spPr>
        <p:txBody>
          <a:bodyPr>
            <a:spAutoFit/>
          </a:bodyPr>
          <a:lstStyle>
            <a:lvl1pPr marL="0" indent="0">
              <a:lnSpc>
                <a:spcPct val="95000"/>
              </a:lnSpc>
              <a:buFont typeface="Arial" panose="020B0604020202020204" pitchFamily="34" charset="0"/>
              <a:buNone/>
              <a:defRPr sz="2600" b="0" spc="-20" baseline="0">
                <a:solidFill>
                  <a:schemeClr val="tx1"/>
                </a:solidFill>
              </a:defRPr>
            </a:lvl1pPr>
            <a:lvl2pPr marL="0" indent="0">
              <a:lnSpc>
                <a:spcPct val="95000"/>
              </a:lnSpc>
              <a:buFont typeface="Arial" panose="020B0604020202020204" pitchFamily="34" charset="0"/>
              <a:buNone/>
              <a:defRPr sz="2800" b="0">
                <a:solidFill>
                  <a:schemeClr val="tx2"/>
                </a:solidFill>
              </a:defRPr>
            </a:lvl2pPr>
            <a:lvl3pPr marL="0" indent="0">
              <a:lnSpc>
                <a:spcPct val="95000"/>
              </a:lnSpc>
              <a:buNone/>
              <a:defRPr sz="2800" b="0">
                <a:solidFill>
                  <a:schemeClr val="tx2"/>
                </a:solidFill>
              </a:defRPr>
            </a:lvl3pPr>
            <a:lvl4pPr marL="0" indent="0">
              <a:lnSpc>
                <a:spcPct val="95000"/>
              </a:lnSpc>
              <a:buNone/>
              <a:defRPr sz="2800" b="0">
                <a:solidFill>
                  <a:schemeClr val="tx2"/>
                </a:solidFill>
              </a:defRPr>
            </a:lvl4pPr>
            <a:lvl5pPr marL="0" indent="0">
              <a:lnSpc>
                <a:spcPct val="95000"/>
              </a:lnSpc>
              <a:buNone/>
              <a:defRPr sz="2800" b="0">
                <a:solidFill>
                  <a:schemeClr val="tx2"/>
                </a:solidFill>
              </a:defRPr>
            </a:lvl5pPr>
          </a:lstStyle>
          <a:p>
            <a:pPr lvl="0"/>
            <a:r>
              <a:rPr lang="de-DE" dirty="0"/>
              <a:t>Untertitel durch Klicken bearbeiten (optional)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4E0E0C25-96EB-4DA7-8449-811E03DA83A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>
          <a:xfrm>
            <a:off x="695400" y="1844824"/>
            <a:ext cx="7560000" cy="417600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1" name="Bildplatzhalter 7">
            <a:extLst>
              <a:ext uri="{FF2B5EF4-FFF2-40B4-BE49-F238E27FC236}">
                <a16:creationId xmlns:a16="http://schemas.microsoft.com/office/drawing/2014/main" id="{E6E6BA02-16FD-47F5-91FE-F4AF62815B5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 bwMode="gray">
          <a:xfrm>
            <a:off x="8616640" y="1844824"/>
            <a:ext cx="3240000" cy="3167559"/>
          </a:xfrm>
          <a:solidFill>
            <a:srgbClr val="DCDCDC"/>
          </a:solidFill>
          <a:ln w="12700">
            <a:noFill/>
          </a:ln>
        </p:spPr>
        <p:txBody>
          <a:bodyPr/>
          <a:lstStyle>
            <a:lvl1pPr>
              <a:lnSpc>
                <a:spcPct val="100000"/>
              </a:lnSpc>
              <a:defRPr sz="1800" b="0">
                <a:solidFill>
                  <a:schemeClr val="tx1"/>
                </a:solidFill>
              </a:defRPr>
            </a:lvl1pPr>
          </a:lstStyle>
          <a:p>
            <a:endParaRPr lang="de-DE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3DEAFC15-61CE-4990-9219-845F39581B81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 bwMode="gray">
          <a:xfrm>
            <a:off x="10855382" y="327932"/>
            <a:ext cx="1017525" cy="662674"/>
          </a:xfrm>
          <a:prstGeom prst="rect">
            <a:avLst/>
          </a:prstGeom>
        </p:spPr>
      </p:pic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615C20CA-AED3-47E9-BB3D-18836C91B789}"/>
              </a:ext>
            </a:extLst>
          </p:cNvPr>
          <p:cNvGrpSpPr/>
          <p:nvPr userDrawn="1"/>
        </p:nvGrpSpPr>
        <p:grpSpPr bwMode="gray">
          <a:xfrm rot="10800000">
            <a:off x="7680175" y="6087015"/>
            <a:ext cx="4176464" cy="770983"/>
            <a:chOff x="266132" y="0"/>
            <a:chExt cx="5613810" cy="1036320"/>
          </a:xfrm>
        </p:grpSpPr>
        <p:sp>
          <p:nvSpPr>
            <p:cNvPr id="13" name="Rechteck 12">
              <a:extLst>
                <a:ext uri="{FF2B5EF4-FFF2-40B4-BE49-F238E27FC236}">
                  <a16:creationId xmlns:a16="http://schemas.microsoft.com/office/drawing/2014/main" id="{184E506C-CDBD-4BCE-B9DF-01D419F29F53}"/>
                </a:ext>
              </a:extLst>
            </p:cNvPr>
            <p:cNvSpPr/>
            <p:nvPr/>
          </p:nvSpPr>
          <p:spPr bwMode="gray">
            <a:xfrm>
              <a:off x="266132" y="0"/>
              <a:ext cx="5613810" cy="472881"/>
            </a:xfrm>
            <a:prstGeom prst="rect">
              <a:avLst/>
            </a:prstGeom>
            <a:solidFill>
              <a:srgbClr val="FF8C00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400" dirty="0"/>
            </a:p>
          </p:txBody>
        </p:sp>
        <p:sp>
          <p:nvSpPr>
            <p:cNvPr id="14" name="Freihandform 23">
              <a:extLst>
                <a:ext uri="{FF2B5EF4-FFF2-40B4-BE49-F238E27FC236}">
                  <a16:creationId xmlns:a16="http://schemas.microsoft.com/office/drawing/2014/main" id="{88255F82-5F5B-42B6-A8A2-73D1C9020C4E}"/>
                </a:ext>
              </a:extLst>
            </p:cNvPr>
            <p:cNvSpPr/>
            <p:nvPr/>
          </p:nvSpPr>
          <p:spPr bwMode="gray">
            <a:xfrm>
              <a:off x="796544" y="0"/>
              <a:ext cx="4665472" cy="1036320"/>
            </a:xfrm>
            <a:custGeom>
              <a:avLst/>
              <a:gdLst>
                <a:gd name="connsiteX0" fmla="*/ 0 w 4665472"/>
                <a:gd name="connsiteY0" fmla="*/ 0 h 1036320"/>
                <a:gd name="connsiteX1" fmla="*/ 231648 w 4665472"/>
                <a:gd name="connsiteY1" fmla="*/ 1036320 h 1036320"/>
                <a:gd name="connsiteX2" fmla="*/ 4665472 w 4665472"/>
                <a:gd name="connsiteY2" fmla="*/ 4064 h 1036320"/>
                <a:gd name="connsiteX3" fmla="*/ 0 w 4665472"/>
                <a:gd name="connsiteY3" fmla="*/ 0 h 1036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65472" h="1036320">
                  <a:moveTo>
                    <a:pt x="0" y="0"/>
                  </a:moveTo>
                  <a:lnTo>
                    <a:pt x="231648" y="1036320"/>
                  </a:lnTo>
                  <a:lnTo>
                    <a:pt x="4665472" y="40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8C00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400"/>
            </a:p>
          </p:txBody>
        </p:sp>
      </p:grpSp>
      <p:sp>
        <p:nvSpPr>
          <p:cNvPr id="5" name="Titel 4">
            <a:extLst>
              <a:ext uri="{FF2B5EF4-FFF2-40B4-BE49-F238E27FC236}">
                <a16:creationId xmlns:a16="http://schemas.microsoft.com/office/drawing/2014/main" id="{B378227F-A9D1-43C8-A20F-99AB5E184641}"/>
              </a:ext>
            </a:extLst>
          </p:cNvPr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60591196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, Text und Bild 02 (C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>
            <a:extLst>
              <a:ext uri="{FF2B5EF4-FFF2-40B4-BE49-F238E27FC236}">
                <a16:creationId xmlns:a16="http://schemas.microsoft.com/office/drawing/2014/main" id="{970EC369-A260-44CE-88B8-A9B81405658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98227486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21" name="think-cell Folie" r:id="rId5" imgW="344" imgH="345" progId="TCLayout.ActiveDocument.1">
                  <p:embed/>
                </p:oleObj>
              </mc:Choice>
              <mc:Fallback>
                <p:oleObj name="think-cell Folie" r:id="rId5" imgW="344" imgH="345" progId="TCLayout.ActiveDocument.1">
                  <p:embed/>
                  <p:pic>
                    <p:nvPicPr>
                      <p:cNvPr id="8" name="Objekt 7" hidden="1">
                        <a:extLst>
                          <a:ext uri="{FF2B5EF4-FFF2-40B4-BE49-F238E27FC236}">
                            <a16:creationId xmlns:a16="http://schemas.microsoft.com/office/drawing/2014/main" id="{970EC369-A260-44CE-88B8-A9B81405658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hteck 6" hidden="1">
            <a:extLst>
              <a:ext uri="{FF2B5EF4-FFF2-40B4-BE49-F238E27FC236}">
                <a16:creationId xmlns:a16="http://schemas.microsoft.com/office/drawing/2014/main" id="{557A6501-2E26-4D0D-A6F9-21C7690BFFF4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de-DE" sz="2800" b="1" i="0" baseline="0" dirty="0"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5F8779A0-B0FF-4C21-BABB-4F02E5D74F6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r>
              <a:rPr lang="de-DE"/>
              <a:t>| Kolping Gesellschaft Blindtext | XX. Monat 20XX | Maximilian Mustermann, Funktion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B4C7D7D-53EA-4ECC-B833-87968F4A845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fld id="{1925EFE5-409A-4263-AA86-E37B8055B6A0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3528D182-E4E8-49E3-8795-36960DA399A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696000" y="1304417"/>
            <a:ext cx="9792000" cy="380104"/>
          </a:xfrm>
        </p:spPr>
        <p:txBody>
          <a:bodyPr>
            <a:spAutoFit/>
          </a:bodyPr>
          <a:lstStyle>
            <a:lvl1pPr marL="0" indent="0">
              <a:lnSpc>
                <a:spcPct val="95000"/>
              </a:lnSpc>
              <a:buFont typeface="Arial" panose="020B0604020202020204" pitchFamily="34" charset="0"/>
              <a:buNone/>
              <a:defRPr sz="2600" b="0" spc="-20" baseline="0">
                <a:solidFill>
                  <a:schemeClr val="tx1"/>
                </a:solidFill>
              </a:defRPr>
            </a:lvl1pPr>
            <a:lvl2pPr marL="0" indent="0">
              <a:lnSpc>
                <a:spcPct val="95000"/>
              </a:lnSpc>
              <a:buFont typeface="Arial" panose="020B0604020202020204" pitchFamily="34" charset="0"/>
              <a:buNone/>
              <a:defRPr sz="2800" b="0">
                <a:solidFill>
                  <a:schemeClr val="tx2"/>
                </a:solidFill>
              </a:defRPr>
            </a:lvl2pPr>
            <a:lvl3pPr marL="0" indent="0">
              <a:lnSpc>
                <a:spcPct val="95000"/>
              </a:lnSpc>
              <a:buNone/>
              <a:defRPr sz="2800" b="0">
                <a:solidFill>
                  <a:schemeClr val="tx2"/>
                </a:solidFill>
              </a:defRPr>
            </a:lvl3pPr>
            <a:lvl4pPr marL="0" indent="0">
              <a:lnSpc>
                <a:spcPct val="95000"/>
              </a:lnSpc>
              <a:buNone/>
              <a:defRPr sz="2800" b="0">
                <a:solidFill>
                  <a:schemeClr val="tx2"/>
                </a:solidFill>
              </a:defRPr>
            </a:lvl4pPr>
            <a:lvl5pPr marL="0" indent="0">
              <a:lnSpc>
                <a:spcPct val="95000"/>
              </a:lnSpc>
              <a:buNone/>
              <a:defRPr sz="2800" b="0">
                <a:solidFill>
                  <a:schemeClr val="tx2"/>
                </a:solidFill>
              </a:defRPr>
            </a:lvl5pPr>
          </a:lstStyle>
          <a:p>
            <a:pPr lvl="0"/>
            <a:r>
              <a:rPr lang="de-DE" dirty="0"/>
              <a:t>Untertitel durch Klicken bearbeiten (optional)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4E0E0C25-96EB-4DA7-8449-811E03DA83A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>
          <a:xfrm>
            <a:off x="695400" y="1844824"/>
            <a:ext cx="4536000" cy="41760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1" name="Bildplatzhalter 7">
            <a:extLst>
              <a:ext uri="{FF2B5EF4-FFF2-40B4-BE49-F238E27FC236}">
                <a16:creationId xmlns:a16="http://schemas.microsoft.com/office/drawing/2014/main" id="{E6E6BA02-16FD-47F5-91FE-F4AF62815B5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 bwMode="gray">
          <a:xfrm>
            <a:off x="5592640" y="1844823"/>
            <a:ext cx="6264000" cy="4176000"/>
          </a:xfrm>
          <a:solidFill>
            <a:srgbClr val="DCDCDC"/>
          </a:solidFill>
          <a:ln w="12700">
            <a:noFill/>
          </a:ln>
        </p:spPr>
        <p:txBody>
          <a:bodyPr/>
          <a:lstStyle>
            <a:lvl1pPr>
              <a:lnSpc>
                <a:spcPct val="100000"/>
              </a:lnSpc>
              <a:defRPr sz="1800" b="0">
                <a:solidFill>
                  <a:schemeClr val="tx1"/>
                </a:solidFill>
              </a:defRPr>
            </a:lvl1pPr>
          </a:lstStyle>
          <a:p>
            <a:endParaRPr lang="de-DE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71D3A196-EC48-4508-9945-F8EA050616CE}"/>
              </a:ext>
            </a:extLst>
          </p:cNvPr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de-DE"/>
              <a:t>Mastertitelformat bearbeiten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7952D025-6E55-485E-B0B2-4589FEB8FE89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 bwMode="gray">
          <a:xfrm>
            <a:off x="10855382" y="327932"/>
            <a:ext cx="1017525" cy="662674"/>
          </a:xfrm>
          <a:prstGeom prst="rect">
            <a:avLst/>
          </a:prstGeom>
        </p:spPr>
      </p:pic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487D6CC5-D74E-416B-8882-573423024D85}"/>
              </a:ext>
            </a:extLst>
          </p:cNvPr>
          <p:cNvGrpSpPr/>
          <p:nvPr userDrawn="1"/>
        </p:nvGrpSpPr>
        <p:grpSpPr bwMode="gray">
          <a:xfrm rot="10800000">
            <a:off x="7680175" y="6087015"/>
            <a:ext cx="4176464" cy="770983"/>
            <a:chOff x="266132" y="0"/>
            <a:chExt cx="5613810" cy="1036320"/>
          </a:xfrm>
        </p:grpSpPr>
        <p:sp>
          <p:nvSpPr>
            <p:cNvPr id="14" name="Rechteck 13">
              <a:extLst>
                <a:ext uri="{FF2B5EF4-FFF2-40B4-BE49-F238E27FC236}">
                  <a16:creationId xmlns:a16="http://schemas.microsoft.com/office/drawing/2014/main" id="{BD231E96-B9D1-442D-8A8E-723DD3699AA9}"/>
                </a:ext>
              </a:extLst>
            </p:cNvPr>
            <p:cNvSpPr/>
            <p:nvPr/>
          </p:nvSpPr>
          <p:spPr bwMode="gray">
            <a:xfrm>
              <a:off x="266132" y="0"/>
              <a:ext cx="5613810" cy="472881"/>
            </a:xfrm>
            <a:prstGeom prst="rect">
              <a:avLst/>
            </a:prstGeom>
            <a:solidFill>
              <a:srgbClr val="FF8C00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400" dirty="0"/>
            </a:p>
          </p:txBody>
        </p:sp>
        <p:sp>
          <p:nvSpPr>
            <p:cNvPr id="15" name="Freihandform 23">
              <a:extLst>
                <a:ext uri="{FF2B5EF4-FFF2-40B4-BE49-F238E27FC236}">
                  <a16:creationId xmlns:a16="http://schemas.microsoft.com/office/drawing/2014/main" id="{EBC9A3D3-ED6B-41B1-A4AE-21F236FB1EFE}"/>
                </a:ext>
              </a:extLst>
            </p:cNvPr>
            <p:cNvSpPr/>
            <p:nvPr/>
          </p:nvSpPr>
          <p:spPr bwMode="gray">
            <a:xfrm>
              <a:off x="796544" y="0"/>
              <a:ext cx="4665472" cy="1036320"/>
            </a:xfrm>
            <a:custGeom>
              <a:avLst/>
              <a:gdLst>
                <a:gd name="connsiteX0" fmla="*/ 0 w 4665472"/>
                <a:gd name="connsiteY0" fmla="*/ 0 h 1036320"/>
                <a:gd name="connsiteX1" fmla="*/ 231648 w 4665472"/>
                <a:gd name="connsiteY1" fmla="*/ 1036320 h 1036320"/>
                <a:gd name="connsiteX2" fmla="*/ 4665472 w 4665472"/>
                <a:gd name="connsiteY2" fmla="*/ 4064 h 1036320"/>
                <a:gd name="connsiteX3" fmla="*/ 0 w 4665472"/>
                <a:gd name="connsiteY3" fmla="*/ 0 h 1036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65472" h="1036320">
                  <a:moveTo>
                    <a:pt x="0" y="0"/>
                  </a:moveTo>
                  <a:lnTo>
                    <a:pt x="231648" y="1036320"/>
                  </a:lnTo>
                  <a:lnTo>
                    <a:pt x="4665472" y="40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8C00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400"/>
            </a:p>
          </p:txBody>
        </p:sp>
      </p:grpSp>
    </p:spTree>
    <p:extLst>
      <p:ext uri="{BB962C8B-B14F-4D97-AF65-F5344CB8AC3E}">
        <p14:creationId xmlns:p14="http://schemas.microsoft.com/office/powerpoint/2010/main" val="326262826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, Text und zwei Bilder (C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>
            <a:extLst>
              <a:ext uri="{FF2B5EF4-FFF2-40B4-BE49-F238E27FC236}">
                <a16:creationId xmlns:a16="http://schemas.microsoft.com/office/drawing/2014/main" id="{970EC369-A260-44CE-88B8-A9B81405658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30151315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45" name="think-cell Folie" r:id="rId5" imgW="344" imgH="345" progId="TCLayout.ActiveDocument.1">
                  <p:embed/>
                </p:oleObj>
              </mc:Choice>
              <mc:Fallback>
                <p:oleObj name="think-cell Folie" r:id="rId5" imgW="344" imgH="345" progId="TCLayout.ActiveDocument.1">
                  <p:embed/>
                  <p:pic>
                    <p:nvPicPr>
                      <p:cNvPr id="8" name="Objekt 7" hidden="1">
                        <a:extLst>
                          <a:ext uri="{FF2B5EF4-FFF2-40B4-BE49-F238E27FC236}">
                            <a16:creationId xmlns:a16="http://schemas.microsoft.com/office/drawing/2014/main" id="{970EC369-A260-44CE-88B8-A9B81405658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hteck 6" hidden="1">
            <a:extLst>
              <a:ext uri="{FF2B5EF4-FFF2-40B4-BE49-F238E27FC236}">
                <a16:creationId xmlns:a16="http://schemas.microsoft.com/office/drawing/2014/main" id="{557A6501-2E26-4D0D-A6F9-21C7690BFFF4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de-DE" sz="2800" b="1" i="0" baseline="0" dirty="0"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11" name="Bildplatzhalter 7">
            <a:extLst>
              <a:ext uri="{FF2B5EF4-FFF2-40B4-BE49-F238E27FC236}">
                <a16:creationId xmlns:a16="http://schemas.microsoft.com/office/drawing/2014/main" id="{E6E6BA02-16FD-47F5-91FE-F4AF62815B5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 bwMode="gray">
          <a:xfrm>
            <a:off x="695999" y="1844675"/>
            <a:ext cx="6264205" cy="4176713"/>
          </a:xfrm>
          <a:solidFill>
            <a:srgbClr val="DCDCDC"/>
          </a:solidFill>
          <a:ln w="12700">
            <a:noFill/>
          </a:ln>
        </p:spPr>
        <p:txBody>
          <a:bodyPr/>
          <a:lstStyle>
            <a:lvl1pPr>
              <a:lnSpc>
                <a:spcPct val="100000"/>
              </a:lnSpc>
              <a:defRPr sz="1800" b="0">
                <a:solidFill>
                  <a:schemeClr val="tx1"/>
                </a:solidFill>
              </a:defRPr>
            </a:lvl1pPr>
          </a:lstStyle>
          <a:p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5F8779A0-B0FF-4C21-BABB-4F02E5D74F6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r>
              <a:rPr lang="de-DE"/>
              <a:t>| Kolping Gesellschaft Blindtext | XX. Monat 20XX | Maximilian Mustermann, Funktion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B4C7D7D-53EA-4ECC-B833-87968F4A845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fld id="{1925EFE5-409A-4263-AA86-E37B8055B6A0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3528D182-E4E8-49E3-8795-36960DA399A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696000" y="1304417"/>
            <a:ext cx="9792000" cy="380104"/>
          </a:xfrm>
        </p:spPr>
        <p:txBody>
          <a:bodyPr>
            <a:spAutoFit/>
          </a:bodyPr>
          <a:lstStyle>
            <a:lvl1pPr marL="0" indent="0">
              <a:lnSpc>
                <a:spcPct val="95000"/>
              </a:lnSpc>
              <a:buFont typeface="Arial" panose="020B0604020202020204" pitchFamily="34" charset="0"/>
              <a:buNone/>
              <a:defRPr sz="2600" b="0" spc="-20" baseline="0">
                <a:solidFill>
                  <a:schemeClr val="tx1"/>
                </a:solidFill>
              </a:defRPr>
            </a:lvl1pPr>
            <a:lvl2pPr marL="0" indent="0">
              <a:lnSpc>
                <a:spcPct val="95000"/>
              </a:lnSpc>
              <a:buFont typeface="Arial" panose="020B0604020202020204" pitchFamily="34" charset="0"/>
              <a:buNone/>
              <a:defRPr sz="2800" b="0">
                <a:solidFill>
                  <a:schemeClr val="tx2"/>
                </a:solidFill>
              </a:defRPr>
            </a:lvl2pPr>
            <a:lvl3pPr marL="0" indent="0">
              <a:lnSpc>
                <a:spcPct val="95000"/>
              </a:lnSpc>
              <a:buNone/>
              <a:defRPr sz="2800" b="0">
                <a:solidFill>
                  <a:schemeClr val="tx2"/>
                </a:solidFill>
              </a:defRPr>
            </a:lvl3pPr>
            <a:lvl4pPr marL="0" indent="0">
              <a:lnSpc>
                <a:spcPct val="95000"/>
              </a:lnSpc>
              <a:buNone/>
              <a:defRPr sz="2800" b="0">
                <a:solidFill>
                  <a:schemeClr val="tx2"/>
                </a:solidFill>
              </a:defRPr>
            </a:lvl4pPr>
            <a:lvl5pPr marL="0" indent="0">
              <a:lnSpc>
                <a:spcPct val="95000"/>
              </a:lnSpc>
              <a:buNone/>
              <a:defRPr sz="2800" b="0">
                <a:solidFill>
                  <a:schemeClr val="tx2"/>
                </a:solidFill>
              </a:defRPr>
            </a:lvl5pPr>
          </a:lstStyle>
          <a:p>
            <a:pPr lvl="0"/>
            <a:r>
              <a:rPr lang="de-DE" dirty="0"/>
              <a:t>Untertitel durch Klicken bearbeiten (optional)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4E0E0C25-96EB-4DA7-8449-811E03DA83A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>
          <a:xfrm>
            <a:off x="7321406" y="4509288"/>
            <a:ext cx="4536616" cy="151200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" name="Bildplatzhalter 7">
            <a:extLst>
              <a:ext uri="{FF2B5EF4-FFF2-40B4-BE49-F238E27FC236}">
                <a16:creationId xmlns:a16="http://schemas.microsoft.com/office/drawing/2014/main" id="{1B81A0A2-5BB2-4205-8498-FA6DD272360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 bwMode="gray">
          <a:xfrm>
            <a:off x="7321054" y="1844825"/>
            <a:ext cx="4535984" cy="2518290"/>
          </a:xfrm>
          <a:solidFill>
            <a:srgbClr val="DCDCDC"/>
          </a:solidFill>
          <a:ln w="12700">
            <a:noFill/>
          </a:ln>
        </p:spPr>
        <p:txBody>
          <a:bodyPr/>
          <a:lstStyle>
            <a:lvl1pPr>
              <a:lnSpc>
                <a:spcPct val="100000"/>
              </a:lnSpc>
              <a:defRPr sz="1800" b="0"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34EDD9FC-6A21-4E23-BFAA-300CF420CCEF}"/>
              </a:ext>
            </a:extLst>
          </p:cNvPr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de-DE"/>
              <a:t>Mastertitelformat bearbeiten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27E8551C-155D-4AF7-ACF2-B6FDDED26518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 bwMode="gray">
          <a:xfrm>
            <a:off x="10855382" y="327932"/>
            <a:ext cx="1017525" cy="662674"/>
          </a:xfrm>
          <a:prstGeom prst="rect">
            <a:avLst/>
          </a:prstGeom>
        </p:spPr>
      </p:pic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1AC26E0E-F94F-4B36-8D69-9AF203BB617F}"/>
              </a:ext>
            </a:extLst>
          </p:cNvPr>
          <p:cNvGrpSpPr/>
          <p:nvPr userDrawn="1"/>
        </p:nvGrpSpPr>
        <p:grpSpPr bwMode="gray">
          <a:xfrm rot="10800000">
            <a:off x="7680175" y="6087015"/>
            <a:ext cx="4176464" cy="770983"/>
            <a:chOff x="266132" y="0"/>
            <a:chExt cx="5613810" cy="1036320"/>
          </a:xfrm>
        </p:grpSpPr>
        <p:sp>
          <p:nvSpPr>
            <p:cNvPr id="14" name="Rechteck 13">
              <a:extLst>
                <a:ext uri="{FF2B5EF4-FFF2-40B4-BE49-F238E27FC236}">
                  <a16:creationId xmlns:a16="http://schemas.microsoft.com/office/drawing/2014/main" id="{65F62815-CBFC-44FF-A36F-6042568BAA2E}"/>
                </a:ext>
              </a:extLst>
            </p:cNvPr>
            <p:cNvSpPr/>
            <p:nvPr/>
          </p:nvSpPr>
          <p:spPr bwMode="gray">
            <a:xfrm>
              <a:off x="266132" y="0"/>
              <a:ext cx="5613810" cy="472881"/>
            </a:xfrm>
            <a:prstGeom prst="rect">
              <a:avLst/>
            </a:prstGeom>
            <a:solidFill>
              <a:srgbClr val="FF8C00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400" dirty="0"/>
            </a:p>
          </p:txBody>
        </p:sp>
        <p:sp>
          <p:nvSpPr>
            <p:cNvPr id="15" name="Freihandform 23">
              <a:extLst>
                <a:ext uri="{FF2B5EF4-FFF2-40B4-BE49-F238E27FC236}">
                  <a16:creationId xmlns:a16="http://schemas.microsoft.com/office/drawing/2014/main" id="{990E615F-CC63-4E22-92EA-C202A7F0E739}"/>
                </a:ext>
              </a:extLst>
            </p:cNvPr>
            <p:cNvSpPr/>
            <p:nvPr/>
          </p:nvSpPr>
          <p:spPr bwMode="gray">
            <a:xfrm>
              <a:off x="796544" y="0"/>
              <a:ext cx="4665472" cy="1036320"/>
            </a:xfrm>
            <a:custGeom>
              <a:avLst/>
              <a:gdLst>
                <a:gd name="connsiteX0" fmla="*/ 0 w 4665472"/>
                <a:gd name="connsiteY0" fmla="*/ 0 h 1036320"/>
                <a:gd name="connsiteX1" fmla="*/ 231648 w 4665472"/>
                <a:gd name="connsiteY1" fmla="*/ 1036320 h 1036320"/>
                <a:gd name="connsiteX2" fmla="*/ 4665472 w 4665472"/>
                <a:gd name="connsiteY2" fmla="*/ 4064 h 1036320"/>
                <a:gd name="connsiteX3" fmla="*/ 0 w 4665472"/>
                <a:gd name="connsiteY3" fmla="*/ 0 h 1036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65472" h="1036320">
                  <a:moveTo>
                    <a:pt x="0" y="0"/>
                  </a:moveTo>
                  <a:lnTo>
                    <a:pt x="231648" y="1036320"/>
                  </a:lnTo>
                  <a:lnTo>
                    <a:pt x="4665472" y="40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8C00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400"/>
            </a:p>
          </p:txBody>
        </p:sp>
      </p:grpSp>
    </p:spTree>
    <p:extLst>
      <p:ext uri="{BB962C8B-B14F-4D97-AF65-F5344CB8AC3E}">
        <p14:creationId xmlns:p14="http://schemas.microsoft.com/office/powerpoint/2010/main" val="375321594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, Text und drei Bilder (C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>
            <a:extLst>
              <a:ext uri="{FF2B5EF4-FFF2-40B4-BE49-F238E27FC236}">
                <a16:creationId xmlns:a16="http://schemas.microsoft.com/office/drawing/2014/main" id="{970EC369-A260-44CE-88B8-A9B81405658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49600512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68" name="think-cell Folie" r:id="rId5" imgW="344" imgH="345" progId="TCLayout.ActiveDocument.1">
                  <p:embed/>
                </p:oleObj>
              </mc:Choice>
              <mc:Fallback>
                <p:oleObj name="think-cell Folie" r:id="rId5" imgW="344" imgH="345" progId="TCLayout.ActiveDocument.1">
                  <p:embed/>
                  <p:pic>
                    <p:nvPicPr>
                      <p:cNvPr id="8" name="Objekt 7" hidden="1">
                        <a:extLst>
                          <a:ext uri="{FF2B5EF4-FFF2-40B4-BE49-F238E27FC236}">
                            <a16:creationId xmlns:a16="http://schemas.microsoft.com/office/drawing/2014/main" id="{970EC369-A260-44CE-88B8-A9B81405658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hteck 6" hidden="1">
            <a:extLst>
              <a:ext uri="{FF2B5EF4-FFF2-40B4-BE49-F238E27FC236}">
                <a16:creationId xmlns:a16="http://schemas.microsoft.com/office/drawing/2014/main" id="{557A6501-2E26-4D0D-A6F9-21C7690BFFF4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de-DE" sz="2800" b="1" i="0" baseline="0" dirty="0"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5F8779A0-B0FF-4C21-BABB-4F02E5D74F6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r>
              <a:rPr lang="de-DE"/>
              <a:t>| Kolping Gesellschaft Blindtext | XX. Monat 20XX | Maximilian Mustermann, Funktion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B4C7D7D-53EA-4ECC-B833-87968F4A845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fld id="{1925EFE5-409A-4263-AA86-E37B8055B6A0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3528D182-E4E8-49E3-8795-36960DA399A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696000" y="1304417"/>
            <a:ext cx="9791400" cy="380104"/>
          </a:xfrm>
        </p:spPr>
        <p:txBody>
          <a:bodyPr wrap="square">
            <a:spAutoFit/>
          </a:bodyPr>
          <a:lstStyle>
            <a:lvl1pPr marL="0" indent="0">
              <a:lnSpc>
                <a:spcPct val="95000"/>
              </a:lnSpc>
              <a:buFont typeface="Arial" panose="020B0604020202020204" pitchFamily="34" charset="0"/>
              <a:buNone/>
              <a:defRPr sz="2600" b="0" spc="-20" baseline="0">
                <a:solidFill>
                  <a:schemeClr val="tx1"/>
                </a:solidFill>
              </a:defRPr>
            </a:lvl1pPr>
            <a:lvl2pPr marL="0" indent="0">
              <a:lnSpc>
                <a:spcPct val="95000"/>
              </a:lnSpc>
              <a:buFont typeface="Arial" panose="020B0604020202020204" pitchFamily="34" charset="0"/>
              <a:buNone/>
              <a:defRPr sz="2800" b="0">
                <a:solidFill>
                  <a:schemeClr val="tx2"/>
                </a:solidFill>
              </a:defRPr>
            </a:lvl2pPr>
            <a:lvl3pPr marL="0" indent="0">
              <a:lnSpc>
                <a:spcPct val="95000"/>
              </a:lnSpc>
              <a:buNone/>
              <a:defRPr sz="2800" b="0">
                <a:solidFill>
                  <a:schemeClr val="tx2"/>
                </a:solidFill>
              </a:defRPr>
            </a:lvl3pPr>
            <a:lvl4pPr marL="0" indent="0">
              <a:lnSpc>
                <a:spcPct val="95000"/>
              </a:lnSpc>
              <a:buNone/>
              <a:defRPr sz="2800" b="0">
                <a:solidFill>
                  <a:schemeClr val="tx2"/>
                </a:solidFill>
              </a:defRPr>
            </a:lvl4pPr>
            <a:lvl5pPr marL="0" indent="0">
              <a:lnSpc>
                <a:spcPct val="95000"/>
              </a:lnSpc>
              <a:buNone/>
              <a:defRPr sz="2800" b="0">
                <a:solidFill>
                  <a:schemeClr val="tx2"/>
                </a:solidFill>
              </a:defRPr>
            </a:lvl5pPr>
          </a:lstStyle>
          <a:p>
            <a:pPr lvl="0"/>
            <a:r>
              <a:rPr lang="de-DE" dirty="0"/>
              <a:t>Untertitel durch Klicken bearbeiten (optional)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4E0E0C25-96EB-4DA7-8449-811E03DA83A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>
          <a:xfrm>
            <a:off x="695400" y="1844824"/>
            <a:ext cx="11160000" cy="417600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584B0EFB-3083-43D3-8389-2D02165DB415}"/>
              </a:ext>
            </a:extLst>
          </p:cNvPr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10" name="Bildplatzhalter 7">
            <a:extLst>
              <a:ext uri="{FF2B5EF4-FFF2-40B4-BE49-F238E27FC236}">
                <a16:creationId xmlns:a16="http://schemas.microsoft.com/office/drawing/2014/main" id="{6676BE9F-0E1E-4A5B-B76B-49DCDEEDC99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 bwMode="gray">
          <a:xfrm>
            <a:off x="7105987" y="3977283"/>
            <a:ext cx="1508143" cy="2044005"/>
          </a:xfrm>
          <a:solidFill>
            <a:srgbClr val="DCDCDC"/>
          </a:solidFill>
          <a:ln w="12700">
            <a:noFill/>
          </a:ln>
        </p:spPr>
        <p:txBody>
          <a:bodyPr/>
          <a:lstStyle>
            <a:lvl1pPr>
              <a:lnSpc>
                <a:spcPct val="100000"/>
              </a:lnSpc>
              <a:defRPr sz="1800" b="0">
                <a:solidFill>
                  <a:schemeClr val="tx1"/>
                </a:solidFill>
              </a:defRPr>
            </a:lvl1pPr>
          </a:lstStyle>
          <a:p>
            <a:endParaRPr lang="de-DE"/>
          </a:p>
        </p:txBody>
      </p:sp>
      <p:sp>
        <p:nvSpPr>
          <p:cNvPr id="11" name="Bildplatzhalter 7">
            <a:extLst>
              <a:ext uri="{FF2B5EF4-FFF2-40B4-BE49-F238E27FC236}">
                <a16:creationId xmlns:a16="http://schemas.microsoft.com/office/drawing/2014/main" id="{595F7FA4-3B0A-4F9C-A5F3-5210252369D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 bwMode="gray">
          <a:xfrm>
            <a:off x="8727242" y="3977283"/>
            <a:ext cx="1508143" cy="2044005"/>
          </a:xfrm>
          <a:solidFill>
            <a:srgbClr val="DCDCDC"/>
          </a:solidFill>
          <a:ln w="12700">
            <a:noFill/>
          </a:ln>
        </p:spPr>
        <p:txBody>
          <a:bodyPr/>
          <a:lstStyle>
            <a:lvl1pPr>
              <a:lnSpc>
                <a:spcPct val="100000"/>
              </a:lnSpc>
              <a:defRPr sz="1800" b="0">
                <a:solidFill>
                  <a:schemeClr val="tx1"/>
                </a:solidFill>
              </a:defRPr>
            </a:lvl1pPr>
          </a:lstStyle>
          <a:p>
            <a:endParaRPr lang="de-DE"/>
          </a:p>
        </p:txBody>
      </p:sp>
      <p:sp>
        <p:nvSpPr>
          <p:cNvPr id="12" name="Bildplatzhalter 7">
            <a:extLst>
              <a:ext uri="{FF2B5EF4-FFF2-40B4-BE49-F238E27FC236}">
                <a16:creationId xmlns:a16="http://schemas.microsoft.com/office/drawing/2014/main" id="{5F9FD67C-EBBC-4FAB-B820-EF8DC86C9F0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 bwMode="gray">
          <a:xfrm>
            <a:off x="10348497" y="3977283"/>
            <a:ext cx="1508143" cy="2044005"/>
          </a:xfrm>
          <a:solidFill>
            <a:srgbClr val="DCDCDC"/>
          </a:solidFill>
          <a:ln w="12700">
            <a:noFill/>
          </a:ln>
        </p:spPr>
        <p:txBody>
          <a:bodyPr/>
          <a:lstStyle>
            <a:lvl1pPr>
              <a:lnSpc>
                <a:spcPct val="100000"/>
              </a:lnSpc>
              <a:defRPr sz="1800" b="0">
                <a:solidFill>
                  <a:schemeClr val="tx1"/>
                </a:solidFill>
              </a:defRPr>
            </a:lvl1pPr>
          </a:lstStyle>
          <a:p>
            <a:endParaRPr lang="de-DE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ED7672C7-E241-4555-90B4-2E82F879D38B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 bwMode="gray">
          <a:xfrm>
            <a:off x="10855382" y="327932"/>
            <a:ext cx="1017525" cy="662674"/>
          </a:xfrm>
          <a:prstGeom prst="rect">
            <a:avLst/>
          </a:prstGeom>
        </p:spPr>
      </p:pic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83706F85-3BD2-44D1-8C8B-AE7A76E53DDD}"/>
              </a:ext>
            </a:extLst>
          </p:cNvPr>
          <p:cNvGrpSpPr/>
          <p:nvPr userDrawn="1"/>
        </p:nvGrpSpPr>
        <p:grpSpPr bwMode="gray">
          <a:xfrm rot="10800000">
            <a:off x="7680175" y="6087015"/>
            <a:ext cx="4176464" cy="770983"/>
            <a:chOff x="266132" y="0"/>
            <a:chExt cx="5613810" cy="1036320"/>
          </a:xfrm>
        </p:grpSpPr>
        <p:sp>
          <p:nvSpPr>
            <p:cNvPr id="15" name="Rechteck 14">
              <a:extLst>
                <a:ext uri="{FF2B5EF4-FFF2-40B4-BE49-F238E27FC236}">
                  <a16:creationId xmlns:a16="http://schemas.microsoft.com/office/drawing/2014/main" id="{36E71BD0-D7C4-431D-A377-A8ADD6934B49}"/>
                </a:ext>
              </a:extLst>
            </p:cNvPr>
            <p:cNvSpPr/>
            <p:nvPr/>
          </p:nvSpPr>
          <p:spPr bwMode="gray">
            <a:xfrm>
              <a:off x="266132" y="0"/>
              <a:ext cx="5613810" cy="472881"/>
            </a:xfrm>
            <a:prstGeom prst="rect">
              <a:avLst/>
            </a:prstGeom>
            <a:solidFill>
              <a:srgbClr val="FF8C00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400" dirty="0"/>
            </a:p>
          </p:txBody>
        </p:sp>
        <p:sp>
          <p:nvSpPr>
            <p:cNvPr id="16" name="Freihandform 23">
              <a:extLst>
                <a:ext uri="{FF2B5EF4-FFF2-40B4-BE49-F238E27FC236}">
                  <a16:creationId xmlns:a16="http://schemas.microsoft.com/office/drawing/2014/main" id="{242C54A5-061B-4450-885B-E26B6A1D565E}"/>
                </a:ext>
              </a:extLst>
            </p:cNvPr>
            <p:cNvSpPr/>
            <p:nvPr/>
          </p:nvSpPr>
          <p:spPr bwMode="gray">
            <a:xfrm>
              <a:off x="796544" y="0"/>
              <a:ext cx="4665472" cy="1036320"/>
            </a:xfrm>
            <a:custGeom>
              <a:avLst/>
              <a:gdLst>
                <a:gd name="connsiteX0" fmla="*/ 0 w 4665472"/>
                <a:gd name="connsiteY0" fmla="*/ 0 h 1036320"/>
                <a:gd name="connsiteX1" fmla="*/ 231648 w 4665472"/>
                <a:gd name="connsiteY1" fmla="*/ 1036320 h 1036320"/>
                <a:gd name="connsiteX2" fmla="*/ 4665472 w 4665472"/>
                <a:gd name="connsiteY2" fmla="*/ 4064 h 1036320"/>
                <a:gd name="connsiteX3" fmla="*/ 0 w 4665472"/>
                <a:gd name="connsiteY3" fmla="*/ 0 h 1036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65472" h="1036320">
                  <a:moveTo>
                    <a:pt x="0" y="0"/>
                  </a:moveTo>
                  <a:lnTo>
                    <a:pt x="231648" y="1036320"/>
                  </a:lnTo>
                  <a:lnTo>
                    <a:pt x="4665472" y="40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8C00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400"/>
            </a:p>
          </p:txBody>
        </p:sp>
      </p:grpSp>
    </p:spTree>
    <p:extLst>
      <p:ext uri="{BB962C8B-B14F-4D97-AF65-F5344CB8AC3E}">
        <p14:creationId xmlns:p14="http://schemas.microsoft.com/office/powerpoint/2010/main" val="46503228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und Diagramm (C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>
            <a:extLst>
              <a:ext uri="{FF2B5EF4-FFF2-40B4-BE49-F238E27FC236}">
                <a16:creationId xmlns:a16="http://schemas.microsoft.com/office/drawing/2014/main" id="{78486C6F-27DB-4D63-891E-B5FB0A7C8E6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4655880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738" name="think-cell Folie" r:id="rId5" imgW="344" imgH="345" progId="TCLayout.ActiveDocument.1">
                  <p:embed/>
                </p:oleObj>
              </mc:Choice>
              <mc:Fallback>
                <p:oleObj name="think-cell Folie" r:id="rId5" imgW="344" imgH="34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hteck 4" hidden="1">
            <a:extLst>
              <a:ext uri="{FF2B5EF4-FFF2-40B4-BE49-F238E27FC236}">
                <a16:creationId xmlns:a16="http://schemas.microsoft.com/office/drawing/2014/main" id="{E7B295ED-4258-4CB1-822E-55597AFAEA4D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t" anchorCtr="0">
            <a:noAutofit/>
          </a:bodyPr>
          <a:lstStyle/>
          <a:p>
            <a:pPr marL="0" lvl="0" indent="0" algn="l">
              <a:lnSpc>
                <a:spcPct val="113000"/>
              </a:lnSpc>
              <a:buFontTx/>
              <a:buNone/>
            </a:pPr>
            <a:endParaRPr lang="de-DE" sz="2800" b="1" i="0" baseline="0" dirty="0"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4A976E7E-66B6-47D2-9D7B-80700ADEF6B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r>
              <a:rPr lang="de-DE"/>
              <a:t>| Kolping Gesellschaft Blindtext | XX. Monat 20XX | Maximilian Mustermann, Funktion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5DB896E-51FE-4379-A762-A8C1C810C51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fld id="{1925EFE5-409A-4263-AA86-E37B8055B6A0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9" name="Textplatzhalter 5">
            <a:extLst>
              <a:ext uri="{FF2B5EF4-FFF2-40B4-BE49-F238E27FC236}">
                <a16:creationId xmlns:a16="http://schemas.microsoft.com/office/drawing/2014/main" id="{51A60998-B17B-414D-AD6C-2B6C6C2A763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696000" y="1304417"/>
            <a:ext cx="9792000" cy="380104"/>
          </a:xfrm>
        </p:spPr>
        <p:txBody>
          <a:bodyPr>
            <a:spAutoFit/>
          </a:bodyPr>
          <a:lstStyle>
            <a:lvl1pPr marL="0" indent="0">
              <a:lnSpc>
                <a:spcPct val="95000"/>
              </a:lnSpc>
              <a:buFont typeface="Arial" panose="020B0604020202020204" pitchFamily="34" charset="0"/>
              <a:buNone/>
              <a:defRPr sz="2600" b="0" spc="-20" baseline="0">
                <a:solidFill>
                  <a:schemeClr val="tx1"/>
                </a:solidFill>
              </a:defRPr>
            </a:lvl1pPr>
            <a:lvl2pPr marL="0" indent="0">
              <a:lnSpc>
                <a:spcPct val="95000"/>
              </a:lnSpc>
              <a:buFont typeface="Arial" panose="020B0604020202020204" pitchFamily="34" charset="0"/>
              <a:buNone/>
              <a:defRPr sz="2800" b="0">
                <a:solidFill>
                  <a:schemeClr val="tx2"/>
                </a:solidFill>
              </a:defRPr>
            </a:lvl2pPr>
            <a:lvl3pPr marL="0" indent="0">
              <a:lnSpc>
                <a:spcPct val="95000"/>
              </a:lnSpc>
              <a:buNone/>
              <a:defRPr sz="2800" b="0">
                <a:solidFill>
                  <a:schemeClr val="tx2"/>
                </a:solidFill>
              </a:defRPr>
            </a:lvl3pPr>
            <a:lvl4pPr marL="0" indent="0">
              <a:lnSpc>
                <a:spcPct val="95000"/>
              </a:lnSpc>
              <a:buNone/>
              <a:defRPr sz="2800" b="0">
                <a:solidFill>
                  <a:schemeClr val="tx2"/>
                </a:solidFill>
              </a:defRPr>
            </a:lvl4pPr>
            <a:lvl5pPr marL="0" indent="0">
              <a:lnSpc>
                <a:spcPct val="95000"/>
              </a:lnSpc>
              <a:buNone/>
              <a:defRPr sz="2800" b="0">
                <a:solidFill>
                  <a:schemeClr val="tx2"/>
                </a:solidFill>
              </a:defRPr>
            </a:lvl5pPr>
          </a:lstStyle>
          <a:p>
            <a:pPr lvl="0"/>
            <a:r>
              <a:rPr lang="de-DE" dirty="0"/>
              <a:t>Untertitel durch Klicken bearbeiten (optional)</a:t>
            </a:r>
          </a:p>
        </p:txBody>
      </p:sp>
      <p:sp>
        <p:nvSpPr>
          <p:cNvPr id="10" name="Diagrammplatzhalter 8">
            <a:extLst>
              <a:ext uri="{FF2B5EF4-FFF2-40B4-BE49-F238E27FC236}">
                <a16:creationId xmlns:a16="http://schemas.microsoft.com/office/drawing/2014/main" id="{CD41A8D7-9ABF-41A5-AC31-A96D184ED173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 bwMode="gray">
          <a:xfrm>
            <a:off x="695399" y="2456892"/>
            <a:ext cx="11160000" cy="3384000"/>
          </a:xfrm>
        </p:spPr>
        <p:txBody>
          <a:bodyPr/>
          <a:lstStyle>
            <a:lvl1pPr>
              <a:defRPr sz="1600" b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Textplatzhalter 9">
            <a:extLst>
              <a:ext uri="{FF2B5EF4-FFF2-40B4-BE49-F238E27FC236}">
                <a16:creationId xmlns:a16="http://schemas.microsoft.com/office/drawing/2014/main" id="{27A6E15E-46AD-46B0-969F-DE0E7F4B782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695325" y="2168860"/>
            <a:ext cx="11160000" cy="217047"/>
          </a:xfrm>
        </p:spPr>
        <p:txBody>
          <a:bodyPr wrap="square">
            <a:spAutoFit/>
          </a:bodyPr>
          <a:lstStyle>
            <a:lvl1pPr marL="0" indent="0">
              <a:buFont typeface="Arial" panose="020B0604020202020204" pitchFamily="34" charset="0"/>
              <a:buNone/>
              <a:defRPr sz="1400" b="0" spc="0">
                <a:solidFill>
                  <a:schemeClr val="tx1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2pPr>
            <a:lvl3pPr marL="0" indent="0">
              <a:buNone/>
              <a:defRPr sz="1600" b="0">
                <a:solidFill>
                  <a:schemeClr val="tx1"/>
                </a:solidFill>
              </a:defRPr>
            </a:lvl3pPr>
            <a:lvl4pPr marL="0" indent="0">
              <a:buNone/>
              <a:defRPr sz="1600" b="0">
                <a:solidFill>
                  <a:schemeClr val="tx1"/>
                </a:solidFill>
              </a:defRPr>
            </a:lvl4pPr>
            <a:lvl5pPr marL="0" indent="0">
              <a:buNone/>
              <a:defRPr sz="16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/>
              <a:t>Platzhalter für die Werteinheit</a:t>
            </a:r>
          </a:p>
        </p:txBody>
      </p:sp>
      <p:sp>
        <p:nvSpPr>
          <p:cNvPr id="12" name="Textplatzhalter 9">
            <a:extLst>
              <a:ext uri="{FF2B5EF4-FFF2-40B4-BE49-F238E27FC236}">
                <a16:creationId xmlns:a16="http://schemas.microsoft.com/office/drawing/2014/main" id="{0F476CC0-3C2A-432C-BD82-AF2D720B634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695325" y="5888879"/>
            <a:ext cx="11160000" cy="132409"/>
          </a:xfrm>
        </p:spPr>
        <p:txBody>
          <a:bodyPr wrap="square" anchor="b">
            <a:spAutoFit/>
          </a:bodyPr>
          <a:lstStyle>
            <a:lvl1pPr marL="0" indent="0">
              <a:buFont typeface="Arial" panose="020B0604020202020204" pitchFamily="34" charset="0"/>
              <a:buNone/>
              <a:defRPr sz="800" b="0">
                <a:solidFill>
                  <a:schemeClr val="tx1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 b="0">
                <a:solidFill>
                  <a:schemeClr val="tx1"/>
                </a:solidFill>
              </a:defRPr>
            </a:lvl2pPr>
            <a:lvl3pPr marL="0" indent="0">
              <a:buNone/>
              <a:defRPr sz="800" b="0">
                <a:solidFill>
                  <a:schemeClr val="tx1"/>
                </a:solidFill>
              </a:defRPr>
            </a:lvl3pPr>
            <a:lvl4pPr marL="0" indent="0">
              <a:buNone/>
              <a:defRPr sz="800" b="0">
                <a:solidFill>
                  <a:schemeClr val="tx1"/>
                </a:solidFill>
              </a:defRPr>
            </a:lvl4pPr>
            <a:lvl5pPr marL="0" indent="0">
              <a:buNone/>
              <a:defRPr sz="8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de-DE"/>
              <a:t>Platzhalter für eine Quellenangabe</a:t>
            </a:r>
            <a:endParaRPr lang="de-DE" dirty="0"/>
          </a:p>
        </p:txBody>
      </p:sp>
      <p:sp>
        <p:nvSpPr>
          <p:cNvPr id="13" name="Textplatzhalter 9">
            <a:extLst>
              <a:ext uri="{FF2B5EF4-FFF2-40B4-BE49-F238E27FC236}">
                <a16:creationId xmlns:a16="http://schemas.microsoft.com/office/drawing/2014/main" id="{7B327A21-630C-4CEB-888F-978CF156439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695325" y="1844824"/>
            <a:ext cx="11160000" cy="279051"/>
          </a:xfrm>
        </p:spPr>
        <p:txBody>
          <a:bodyPr wrap="square">
            <a:spAutoFit/>
          </a:bodyPr>
          <a:lstStyle>
            <a:lvl1pPr marL="0" indent="0">
              <a:buFont typeface="Arial" panose="020B0604020202020204" pitchFamily="34" charset="0"/>
              <a:buNone/>
              <a:defRPr sz="1800" b="1" spc="0">
                <a:solidFill>
                  <a:schemeClr val="tx1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2000" b="1">
                <a:solidFill>
                  <a:schemeClr val="tx2"/>
                </a:solidFill>
              </a:defRPr>
            </a:lvl2pPr>
            <a:lvl3pPr marL="0" indent="0">
              <a:buNone/>
              <a:defRPr sz="2000" b="1">
                <a:solidFill>
                  <a:schemeClr val="tx2"/>
                </a:solidFill>
              </a:defRPr>
            </a:lvl3pPr>
            <a:lvl4pPr marL="0" indent="0">
              <a:buNone/>
              <a:defRPr sz="2000" b="1">
                <a:solidFill>
                  <a:schemeClr val="tx2"/>
                </a:solidFill>
              </a:defRPr>
            </a:lvl4pPr>
            <a:lvl5pPr marL="0" indent="0">
              <a:buNone/>
              <a:defRPr sz="20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de-DE" dirty="0"/>
              <a:t>Platzhalter für den Diagrammtitel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59EF54AA-E088-4B44-BA58-B38E4D57B056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 bwMode="gray">
          <a:xfrm>
            <a:off x="10855382" y="327932"/>
            <a:ext cx="1017525" cy="662674"/>
          </a:xfrm>
          <a:prstGeom prst="rect">
            <a:avLst/>
          </a:prstGeom>
        </p:spPr>
      </p:pic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E814CC8A-1EB6-423B-B452-1F8A280DD3C4}"/>
              </a:ext>
            </a:extLst>
          </p:cNvPr>
          <p:cNvGrpSpPr/>
          <p:nvPr userDrawn="1"/>
        </p:nvGrpSpPr>
        <p:grpSpPr bwMode="gray">
          <a:xfrm rot="10800000">
            <a:off x="7680175" y="6087015"/>
            <a:ext cx="4176464" cy="770983"/>
            <a:chOff x="266132" y="0"/>
            <a:chExt cx="5613810" cy="1036320"/>
          </a:xfrm>
        </p:grpSpPr>
        <p:sp>
          <p:nvSpPr>
            <p:cNvPr id="16" name="Rechteck 15">
              <a:extLst>
                <a:ext uri="{FF2B5EF4-FFF2-40B4-BE49-F238E27FC236}">
                  <a16:creationId xmlns:a16="http://schemas.microsoft.com/office/drawing/2014/main" id="{DA281CFD-7CA9-4D35-B62A-BF859F74B626}"/>
                </a:ext>
              </a:extLst>
            </p:cNvPr>
            <p:cNvSpPr/>
            <p:nvPr/>
          </p:nvSpPr>
          <p:spPr bwMode="gray">
            <a:xfrm>
              <a:off x="266132" y="0"/>
              <a:ext cx="5613810" cy="472881"/>
            </a:xfrm>
            <a:prstGeom prst="rect">
              <a:avLst/>
            </a:prstGeom>
            <a:solidFill>
              <a:srgbClr val="FF8C00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400" dirty="0"/>
            </a:p>
          </p:txBody>
        </p:sp>
        <p:sp>
          <p:nvSpPr>
            <p:cNvPr id="17" name="Freihandform 23">
              <a:extLst>
                <a:ext uri="{FF2B5EF4-FFF2-40B4-BE49-F238E27FC236}">
                  <a16:creationId xmlns:a16="http://schemas.microsoft.com/office/drawing/2014/main" id="{A976137F-33C8-4198-A496-7DF351879A92}"/>
                </a:ext>
              </a:extLst>
            </p:cNvPr>
            <p:cNvSpPr/>
            <p:nvPr/>
          </p:nvSpPr>
          <p:spPr bwMode="gray">
            <a:xfrm>
              <a:off x="796544" y="0"/>
              <a:ext cx="4665472" cy="1036320"/>
            </a:xfrm>
            <a:custGeom>
              <a:avLst/>
              <a:gdLst>
                <a:gd name="connsiteX0" fmla="*/ 0 w 4665472"/>
                <a:gd name="connsiteY0" fmla="*/ 0 h 1036320"/>
                <a:gd name="connsiteX1" fmla="*/ 231648 w 4665472"/>
                <a:gd name="connsiteY1" fmla="*/ 1036320 h 1036320"/>
                <a:gd name="connsiteX2" fmla="*/ 4665472 w 4665472"/>
                <a:gd name="connsiteY2" fmla="*/ 4064 h 1036320"/>
                <a:gd name="connsiteX3" fmla="*/ 0 w 4665472"/>
                <a:gd name="connsiteY3" fmla="*/ 0 h 1036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65472" h="1036320">
                  <a:moveTo>
                    <a:pt x="0" y="0"/>
                  </a:moveTo>
                  <a:lnTo>
                    <a:pt x="231648" y="1036320"/>
                  </a:lnTo>
                  <a:lnTo>
                    <a:pt x="4665472" y="40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8C00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400"/>
            </a:p>
          </p:txBody>
        </p:sp>
      </p:grpSp>
      <p:sp>
        <p:nvSpPr>
          <p:cNvPr id="7" name="Titel 6">
            <a:extLst>
              <a:ext uri="{FF2B5EF4-FFF2-40B4-BE49-F238E27FC236}">
                <a16:creationId xmlns:a16="http://schemas.microsoft.com/office/drawing/2014/main" id="{FF9F5485-5417-4A16-9E73-3F5CBEDF27D9}"/>
              </a:ext>
            </a:extLst>
          </p:cNvPr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de-DE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29725714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und zwei Diagramme (C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>
            <a:extLst>
              <a:ext uri="{FF2B5EF4-FFF2-40B4-BE49-F238E27FC236}">
                <a16:creationId xmlns:a16="http://schemas.microsoft.com/office/drawing/2014/main" id="{74C90CAB-6876-44AE-9D19-94C19318372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64428707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60" name="think-cell Folie" r:id="rId5" imgW="344" imgH="345" progId="TCLayout.ActiveDocument.1">
                  <p:embed/>
                </p:oleObj>
              </mc:Choice>
              <mc:Fallback>
                <p:oleObj name="think-cell Folie" r:id="rId5" imgW="344" imgH="34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hteck 4" hidden="1">
            <a:extLst>
              <a:ext uri="{FF2B5EF4-FFF2-40B4-BE49-F238E27FC236}">
                <a16:creationId xmlns:a16="http://schemas.microsoft.com/office/drawing/2014/main" id="{2AF3E650-8E5B-44D8-84E6-4FF463C2F44D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t" anchorCtr="0">
            <a:noAutofit/>
          </a:bodyPr>
          <a:lstStyle/>
          <a:p>
            <a:pPr marL="0" lvl="0" indent="0" algn="l">
              <a:lnSpc>
                <a:spcPct val="113000"/>
              </a:lnSpc>
              <a:buFontTx/>
              <a:buNone/>
            </a:pPr>
            <a:endParaRPr lang="de-DE" sz="2800" b="1" i="0" baseline="0" dirty="0"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4A976E7E-66B6-47D2-9D7B-80700ADEF6B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r>
              <a:rPr lang="de-DE"/>
              <a:t>| Kolping Gesellschaft Blindtext | XX. Monat 20XX | Maximilian Mustermann, Funktion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5DB896E-51FE-4379-A762-A8C1C810C51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fld id="{1925EFE5-409A-4263-AA86-E37B8055B6A0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3" name="Textplatzhalter 5">
            <a:extLst>
              <a:ext uri="{FF2B5EF4-FFF2-40B4-BE49-F238E27FC236}">
                <a16:creationId xmlns:a16="http://schemas.microsoft.com/office/drawing/2014/main" id="{F6F0B4EE-00C4-4964-B989-85EE6C79D90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696000" y="1304417"/>
            <a:ext cx="9792000" cy="380104"/>
          </a:xfrm>
        </p:spPr>
        <p:txBody>
          <a:bodyPr>
            <a:spAutoFit/>
          </a:bodyPr>
          <a:lstStyle>
            <a:lvl1pPr marL="0" indent="0">
              <a:lnSpc>
                <a:spcPct val="95000"/>
              </a:lnSpc>
              <a:buFont typeface="Arial" panose="020B0604020202020204" pitchFamily="34" charset="0"/>
              <a:buNone/>
              <a:defRPr sz="2600" b="0" spc="-20" baseline="0">
                <a:solidFill>
                  <a:schemeClr val="tx1"/>
                </a:solidFill>
              </a:defRPr>
            </a:lvl1pPr>
            <a:lvl2pPr marL="0" indent="0">
              <a:lnSpc>
                <a:spcPct val="95000"/>
              </a:lnSpc>
              <a:buFont typeface="Arial" panose="020B0604020202020204" pitchFamily="34" charset="0"/>
              <a:buNone/>
              <a:defRPr sz="2800" b="0">
                <a:solidFill>
                  <a:schemeClr val="tx2"/>
                </a:solidFill>
              </a:defRPr>
            </a:lvl2pPr>
            <a:lvl3pPr marL="0" indent="0">
              <a:lnSpc>
                <a:spcPct val="95000"/>
              </a:lnSpc>
              <a:buNone/>
              <a:defRPr sz="2800" b="0">
                <a:solidFill>
                  <a:schemeClr val="tx2"/>
                </a:solidFill>
              </a:defRPr>
            </a:lvl3pPr>
            <a:lvl4pPr marL="0" indent="0">
              <a:lnSpc>
                <a:spcPct val="95000"/>
              </a:lnSpc>
              <a:buNone/>
              <a:defRPr sz="2800" b="0">
                <a:solidFill>
                  <a:schemeClr val="tx2"/>
                </a:solidFill>
              </a:defRPr>
            </a:lvl4pPr>
            <a:lvl5pPr marL="0" indent="0">
              <a:lnSpc>
                <a:spcPct val="95000"/>
              </a:lnSpc>
              <a:buNone/>
              <a:defRPr sz="2800" b="0">
                <a:solidFill>
                  <a:schemeClr val="tx2"/>
                </a:solidFill>
              </a:defRPr>
            </a:lvl5pPr>
          </a:lstStyle>
          <a:p>
            <a:pPr lvl="0"/>
            <a:r>
              <a:rPr lang="de-DE" dirty="0"/>
              <a:t>Untertitel durch Klicken bearbeiten (optional)</a:t>
            </a:r>
          </a:p>
        </p:txBody>
      </p:sp>
      <p:sp>
        <p:nvSpPr>
          <p:cNvPr id="14" name="Diagrammplatzhalter 8">
            <a:extLst>
              <a:ext uri="{FF2B5EF4-FFF2-40B4-BE49-F238E27FC236}">
                <a16:creationId xmlns:a16="http://schemas.microsoft.com/office/drawing/2014/main" id="{1B9B64F8-94AE-4D2E-A621-06313D4A0CD8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 bwMode="gray">
          <a:xfrm>
            <a:off x="695398" y="2456892"/>
            <a:ext cx="5292000" cy="3384000"/>
          </a:xfrm>
        </p:spPr>
        <p:txBody>
          <a:bodyPr/>
          <a:lstStyle>
            <a:lvl1pPr>
              <a:defRPr sz="1600" b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Textplatzhalter 9">
            <a:extLst>
              <a:ext uri="{FF2B5EF4-FFF2-40B4-BE49-F238E27FC236}">
                <a16:creationId xmlns:a16="http://schemas.microsoft.com/office/drawing/2014/main" id="{06B01C08-025F-45EF-87DC-2FBA59C16CD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695324" y="2168860"/>
            <a:ext cx="5292000" cy="217047"/>
          </a:xfrm>
        </p:spPr>
        <p:txBody>
          <a:bodyPr wrap="square">
            <a:spAutoFit/>
          </a:bodyPr>
          <a:lstStyle>
            <a:lvl1pPr marL="0" indent="0">
              <a:buFont typeface="Arial" panose="020B0604020202020204" pitchFamily="34" charset="0"/>
              <a:buNone/>
              <a:defRPr sz="1400" b="0" spc="0">
                <a:solidFill>
                  <a:schemeClr val="tx1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2pPr>
            <a:lvl3pPr marL="0" indent="0">
              <a:buNone/>
              <a:defRPr sz="1600" b="0">
                <a:solidFill>
                  <a:schemeClr val="tx1"/>
                </a:solidFill>
              </a:defRPr>
            </a:lvl3pPr>
            <a:lvl4pPr marL="0" indent="0">
              <a:buNone/>
              <a:defRPr sz="1600" b="0">
                <a:solidFill>
                  <a:schemeClr val="tx1"/>
                </a:solidFill>
              </a:defRPr>
            </a:lvl4pPr>
            <a:lvl5pPr marL="0" indent="0">
              <a:buNone/>
              <a:defRPr sz="16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/>
              <a:t>Platzhalter für die Werteinheit</a:t>
            </a:r>
          </a:p>
        </p:txBody>
      </p:sp>
      <p:sp>
        <p:nvSpPr>
          <p:cNvPr id="16" name="Textplatzhalter 9">
            <a:extLst>
              <a:ext uri="{FF2B5EF4-FFF2-40B4-BE49-F238E27FC236}">
                <a16:creationId xmlns:a16="http://schemas.microsoft.com/office/drawing/2014/main" id="{5939E0F3-DA9E-4F63-8468-F49D74ACF07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695324" y="5897215"/>
            <a:ext cx="5292000" cy="124073"/>
          </a:xfrm>
        </p:spPr>
        <p:txBody>
          <a:bodyPr wrap="square" anchor="b">
            <a:spAutoFit/>
          </a:bodyPr>
          <a:lstStyle>
            <a:lvl1pPr marL="0" indent="0">
              <a:buFont typeface="Arial" panose="020B0604020202020204" pitchFamily="34" charset="0"/>
              <a:buNone/>
              <a:defRPr sz="800" b="0">
                <a:solidFill>
                  <a:schemeClr val="tx1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 b="0">
                <a:solidFill>
                  <a:schemeClr val="tx1"/>
                </a:solidFill>
              </a:defRPr>
            </a:lvl2pPr>
            <a:lvl3pPr marL="0" indent="0">
              <a:buNone/>
              <a:defRPr sz="800" b="0">
                <a:solidFill>
                  <a:schemeClr val="tx1"/>
                </a:solidFill>
              </a:defRPr>
            </a:lvl3pPr>
            <a:lvl4pPr marL="0" indent="0">
              <a:buNone/>
              <a:defRPr sz="800" b="0">
                <a:solidFill>
                  <a:schemeClr val="tx1"/>
                </a:solidFill>
              </a:defRPr>
            </a:lvl4pPr>
            <a:lvl5pPr marL="0" indent="0">
              <a:buNone/>
              <a:defRPr sz="8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de-DE"/>
              <a:t>Platzhalter für eine Quellenangabe</a:t>
            </a:r>
            <a:endParaRPr lang="de-DE" dirty="0"/>
          </a:p>
        </p:txBody>
      </p:sp>
      <p:sp>
        <p:nvSpPr>
          <p:cNvPr id="17" name="Textplatzhalter 9">
            <a:extLst>
              <a:ext uri="{FF2B5EF4-FFF2-40B4-BE49-F238E27FC236}">
                <a16:creationId xmlns:a16="http://schemas.microsoft.com/office/drawing/2014/main" id="{A31FDE6A-7D70-4CAD-8848-1B1E4ABC00B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695324" y="1844824"/>
            <a:ext cx="5292000" cy="279051"/>
          </a:xfrm>
        </p:spPr>
        <p:txBody>
          <a:bodyPr wrap="square">
            <a:spAutoFit/>
          </a:bodyPr>
          <a:lstStyle>
            <a:lvl1pPr marL="0" indent="0">
              <a:buFont typeface="Arial" panose="020B0604020202020204" pitchFamily="34" charset="0"/>
              <a:buNone/>
              <a:defRPr sz="1800" b="1" spc="0">
                <a:solidFill>
                  <a:schemeClr val="tx1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2000" b="1">
                <a:solidFill>
                  <a:schemeClr val="tx2"/>
                </a:solidFill>
              </a:defRPr>
            </a:lvl2pPr>
            <a:lvl3pPr marL="0" indent="0">
              <a:buNone/>
              <a:defRPr sz="2000" b="1">
                <a:solidFill>
                  <a:schemeClr val="tx2"/>
                </a:solidFill>
              </a:defRPr>
            </a:lvl3pPr>
            <a:lvl4pPr marL="0" indent="0">
              <a:buNone/>
              <a:defRPr sz="2000" b="1">
                <a:solidFill>
                  <a:schemeClr val="tx2"/>
                </a:solidFill>
              </a:defRPr>
            </a:lvl4pPr>
            <a:lvl5pPr marL="0" indent="0">
              <a:buNone/>
              <a:defRPr sz="20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de-DE" dirty="0"/>
              <a:t>Platzhalter für den Diagrammtitel</a:t>
            </a:r>
          </a:p>
        </p:txBody>
      </p:sp>
      <p:sp>
        <p:nvSpPr>
          <p:cNvPr id="18" name="Diagrammplatzhalter 8">
            <a:extLst>
              <a:ext uri="{FF2B5EF4-FFF2-40B4-BE49-F238E27FC236}">
                <a16:creationId xmlns:a16="http://schemas.microsoft.com/office/drawing/2014/main" id="{C66EF096-B96B-4341-A80D-292DF81D2A61}"/>
              </a:ext>
            </a:extLst>
          </p:cNvPr>
          <p:cNvSpPr>
            <a:spLocks noGrp="1"/>
          </p:cNvSpPr>
          <p:nvPr>
            <p:ph type="chart" sz="quarter" idx="18"/>
          </p:nvPr>
        </p:nvSpPr>
        <p:spPr bwMode="gray">
          <a:xfrm>
            <a:off x="6564127" y="2456892"/>
            <a:ext cx="5292000" cy="3384000"/>
          </a:xfrm>
        </p:spPr>
        <p:txBody>
          <a:bodyPr/>
          <a:lstStyle>
            <a:lvl1pPr>
              <a:defRPr sz="1600" b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9" name="Textplatzhalter 9">
            <a:extLst>
              <a:ext uri="{FF2B5EF4-FFF2-40B4-BE49-F238E27FC236}">
                <a16:creationId xmlns:a16="http://schemas.microsoft.com/office/drawing/2014/main" id="{9434AE07-CCB5-420D-A9D4-3930A916F27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6564053" y="2168860"/>
            <a:ext cx="5292000" cy="217047"/>
          </a:xfrm>
        </p:spPr>
        <p:txBody>
          <a:bodyPr wrap="square">
            <a:spAutoFit/>
          </a:bodyPr>
          <a:lstStyle>
            <a:lvl1pPr marL="0" indent="0">
              <a:buFont typeface="Arial" panose="020B0604020202020204" pitchFamily="34" charset="0"/>
              <a:buNone/>
              <a:defRPr sz="1400" b="0" spc="0">
                <a:solidFill>
                  <a:schemeClr val="tx1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2pPr>
            <a:lvl3pPr marL="0" indent="0">
              <a:buNone/>
              <a:defRPr sz="1600" b="0">
                <a:solidFill>
                  <a:schemeClr val="tx1"/>
                </a:solidFill>
              </a:defRPr>
            </a:lvl3pPr>
            <a:lvl4pPr marL="0" indent="0">
              <a:buNone/>
              <a:defRPr sz="1600" b="0">
                <a:solidFill>
                  <a:schemeClr val="tx1"/>
                </a:solidFill>
              </a:defRPr>
            </a:lvl4pPr>
            <a:lvl5pPr marL="0" indent="0">
              <a:buNone/>
              <a:defRPr sz="16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/>
              <a:t>Platzhalter für die Werteinheit</a:t>
            </a:r>
          </a:p>
        </p:txBody>
      </p:sp>
      <p:sp>
        <p:nvSpPr>
          <p:cNvPr id="20" name="Textplatzhalter 9">
            <a:extLst>
              <a:ext uri="{FF2B5EF4-FFF2-40B4-BE49-F238E27FC236}">
                <a16:creationId xmlns:a16="http://schemas.microsoft.com/office/drawing/2014/main" id="{E1D749AC-48A8-4A9E-90CD-D71DEB55559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6564052" y="5897215"/>
            <a:ext cx="5292000" cy="124073"/>
          </a:xfrm>
        </p:spPr>
        <p:txBody>
          <a:bodyPr wrap="square" anchor="b">
            <a:spAutoFit/>
          </a:bodyPr>
          <a:lstStyle>
            <a:lvl1pPr marL="0" indent="0">
              <a:buFont typeface="Arial" panose="020B0604020202020204" pitchFamily="34" charset="0"/>
              <a:buNone/>
              <a:defRPr sz="800" b="0">
                <a:solidFill>
                  <a:schemeClr val="tx1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 b="0">
                <a:solidFill>
                  <a:schemeClr val="tx1"/>
                </a:solidFill>
              </a:defRPr>
            </a:lvl2pPr>
            <a:lvl3pPr marL="0" indent="0">
              <a:buNone/>
              <a:defRPr sz="800" b="0">
                <a:solidFill>
                  <a:schemeClr val="tx1"/>
                </a:solidFill>
              </a:defRPr>
            </a:lvl3pPr>
            <a:lvl4pPr marL="0" indent="0">
              <a:buNone/>
              <a:defRPr sz="800" b="0">
                <a:solidFill>
                  <a:schemeClr val="tx1"/>
                </a:solidFill>
              </a:defRPr>
            </a:lvl4pPr>
            <a:lvl5pPr marL="0" indent="0">
              <a:buNone/>
              <a:defRPr sz="8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de-DE"/>
              <a:t>Platzhalter für eine Quellenangabe</a:t>
            </a:r>
            <a:endParaRPr lang="de-DE" dirty="0"/>
          </a:p>
        </p:txBody>
      </p:sp>
      <p:sp>
        <p:nvSpPr>
          <p:cNvPr id="21" name="Textplatzhalter 9">
            <a:extLst>
              <a:ext uri="{FF2B5EF4-FFF2-40B4-BE49-F238E27FC236}">
                <a16:creationId xmlns:a16="http://schemas.microsoft.com/office/drawing/2014/main" id="{846F28FA-AD22-411C-98C8-31C25125168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6564053" y="1844824"/>
            <a:ext cx="5292000" cy="279051"/>
          </a:xfrm>
        </p:spPr>
        <p:txBody>
          <a:bodyPr wrap="square">
            <a:spAutoFit/>
          </a:bodyPr>
          <a:lstStyle>
            <a:lvl1pPr marL="0" indent="0">
              <a:buFont typeface="Arial" panose="020B0604020202020204" pitchFamily="34" charset="0"/>
              <a:buNone/>
              <a:defRPr sz="1800" b="1" spc="0">
                <a:solidFill>
                  <a:schemeClr val="tx1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2000" b="1">
                <a:solidFill>
                  <a:schemeClr val="tx2"/>
                </a:solidFill>
              </a:defRPr>
            </a:lvl2pPr>
            <a:lvl3pPr marL="0" indent="0">
              <a:buNone/>
              <a:defRPr sz="2000" b="1">
                <a:solidFill>
                  <a:schemeClr val="tx2"/>
                </a:solidFill>
              </a:defRPr>
            </a:lvl3pPr>
            <a:lvl4pPr marL="0" indent="0">
              <a:buNone/>
              <a:defRPr sz="2000" b="1">
                <a:solidFill>
                  <a:schemeClr val="tx2"/>
                </a:solidFill>
              </a:defRPr>
            </a:lvl4pPr>
            <a:lvl5pPr marL="0" indent="0">
              <a:buNone/>
              <a:defRPr sz="20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de-DE" dirty="0"/>
              <a:t>Platzhalter für den Diagrammtitel</a:t>
            </a:r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EDBD2D45-EFD0-46D1-A06F-52549844E3C6}"/>
              </a:ext>
            </a:extLst>
          </p:cNvPr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de-DE"/>
              <a:t>Mastertitelformat bearbeiten</a:t>
            </a:r>
          </a:p>
        </p:txBody>
      </p:sp>
      <p:pic>
        <p:nvPicPr>
          <p:cNvPr id="22" name="Grafik 21">
            <a:extLst>
              <a:ext uri="{FF2B5EF4-FFF2-40B4-BE49-F238E27FC236}">
                <a16:creationId xmlns:a16="http://schemas.microsoft.com/office/drawing/2014/main" id="{28B1E8F4-9108-4ECD-A92F-8471A025B469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 bwMode="gray">
          <a:xfrm>
            <a:off x="10855382" y="327932"/>
            <a:ext cx="1017525" cy="662674"/>
          </a:xfrm>
          <a:prstGeom prst="rect">
            <a:avLst/>
          </a:prstGeom>
        </p:spPr>
      </p:pic>
      <p:grpSp>
        <p:nvGrpSpPr>
          <p:cNvPr id="23" name="Gruppieren 22">
            <a:extLst>
              <a:ext uri="{FF2B5EF4-FFF2-40B4-BE49-F238E27FC236}">
                <a16:creationId xmlns:a16="http://schemas.microsoft.com/office/drawing/2014/main" id="{567D4DEE-80AE-4E78-9B35-C278EA1A8C71}"/>
              </a:ext>
            </a:extLst>
          </p:cNvPr>
          <p:cNvGrpSpPr/>
          <p:nvPr userDrawn="1"/>
        </p:nvGrpSpPr>
        <p:grpSpPr bwMode="gray">
          <a:xfrm rot="10800000">
            <a:off x="7680175" y="6087015"/>
            <a:ext cx="4176464" cy="770983"/>
            <a:chOff x="266132" y="0"/>
            <a:chExt cx="5613810" cy="1036320"/>
          </a:xfrm>
        </p:grpSpPr>
        <p:sp>
          <p:nvSpPr>
            <p:cNvPr id="24" name="Rechteck 23">
              <a:extLst>
                <a:ext uri="{FF2B5EF4-FFF2-40B4-BE49-F238E27FC236}">
                  <a16:creationId xmlns:a16="http://schemas.microsoft.com/office/drawing/2014/main" id="{024073EA-3B5D-4F19-9D3C-D8D8744013D0}"/>
                </a:ext>
              </a:extLst>
            </p:cNvPr>
            <p:cNvSpPr/>
            <p:nvPr/>
          </p:nvSpPr>
          <p:spPr bwMode="gray">
            <a:xfrm>
              <a:off x="266132" y="0"/>
              <a:ext cx="5613810" cy="472881"/>
            </a:xfrm>
            <a:prstGeom prst="rect">
              <a:avLst/>
            </a:prstGeom>
            <a:solidFill>
              <a:srgbClr val="FF8C00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400" dirty="0"/>
            </a:p>
          </p:txBody>
        </p:sp>
        <p:sp>
          <p:nvSpPr>
            <p:cNvPr id="25" name="Freihandform 23">
              <a:extLst>
                <a:ext uri="{FF2B5EF4-FFF2-40B4-BE49-F238E27FC236}">
                  <a16:creationId xmlns:a16="http://schemas.microsoft.com/office/drawing/2014/main" id="{D1EEB460-3D9A-4A54-A222-604AE4DABF9D}"/>
                </a:ext>
              </a:extLst>
            </p:cNvPr>
            <p:cNvSpPr/>
            <p:nvPr/>
          </p:nvSpPr>
          <p:spPr bwMode="gray">
            <a:xfrm>
              <a:off x="796544" y="0"/>
              <a:ext cx="4665472" cy="1036320"/>
            </a:xfrm>
            <a:custGeom>
              <a:avLst/>
              <a:gdLst>
                <a:gd name="connsiteX0" fmla="*/ 0 w 4665472"/>
                <a:gd name="connsiteY0" fmla="*/ 0 h 1036320"/>
                <a:gd name="connsiteX1" fmla="*/ 231648 w 4665472"/>
                <a:gd name="connsiteY1" fmla="*/ 1036320 h 1036320"/>
                <a:gd name="connsiteX2" fmla="*/ 4665472 w 4665472"/>
                <a:gd name="connsiteY2" fmla="*/ 4064 h 1036320"/>
                <a:gd name="connsiteX3" fmla="*/ 0 w 4665472"/>
                <a:gd name="connsiteY3" fmla="*/ 0 h 1036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65472" h="1036320">
                  <a:moveTo>
                    <a:pt x="0" y="0"/>
                  </a:moveTo>
                  <a:lnTo>
                    <a:pt x="231648" y="1036320"/>
                  </a:lnTo>
                  <a:lnTo>
                    <a:pt x="4665472" y="40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8C00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400"/>
            </a:p>
          </p:txBody>
        </p:sp>
      </p:grpSp>
    </p:spTree>
    <p:extLst>
      <p:ext uri="{BB962C8B-B14F-4D97-AF65-F5344CB8AC3E}">
        <p14:creationId xmlns:p14="http://schemas.microsoft.com/office/powerpoint/2010/main" val="288376523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, Diagramm und Text (C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>
            <a:extLst>
              <a:ext uri="{FF2B5EF4-FFF2-40B4-BE49-F238E27FC236}">
                <a16:creationId xmlns:a16="http://schemas.microsoft.com/office/drawing/2014/main" id="{AE69DCD5-74A1-417F-918A-9610F9EF605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78262844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89" name="think-cell Folie" r:id="rId5" imgW="344" imgH="345" progId="TCLayout.ActiveDocument.1">
                  <p:embed/>
                </p:oleObj>
              </mc:Choice>
              <mc:Fallback>
                <p:oleObj name="think-cell Folie" r:id="rId5" imgW="344" imgH="34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hteck 4" hidden="1">
            <a:extLst>
              <a:ext uri="{FF2B5EF4-FFF2-40B4-BE49-F238E27FC236}">
                <a16:creationId xmlns:a16="http://schemas.microsoft.com/office/drawing/2014/main" id="{34485626-E85E-4A05-8809-28F5263F809F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t" anchorCtr="0">
            <a:noAutofit/>
          </a:bodyPr>
          <a:lstStyle/>
          <a:p>
            <a:pPr marL="0" lvl="0" indent="0" algn="l">
              <a:lnSpc>
                <a:spcPct val="113000"/>
              </a:lnSpc>
              <a:buFontTx/>
              <a:buNone/>
            </a:pPr>
            <a:endParaRPr lang="de-DE" sz="2600" b="1" i="0" baseline="0" dirty="0"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4A976E7E-66B6-47D2-9D7B-80700ADEF6B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r>
              <a:rPr lang="de-DE"/>
              <a:t>| Kolping Gesellschaft Blindtext | XX. Monat 20XX | Maximilian Mustermann, Funktion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5DB896E-51FE-4379-A762-A8C1C810C51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fld id="{1925EFE5-409A-4263-AA86-E37B8055B6A0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4" name="Textplatzhalter 5">
            <a:extLst>
              <a:ext uri="{FF2B5EF4-FFF2-40B4-BE49-F238E27FC236}">
                <a16:creationId xmlns:a16="http://schemas.microsoft.com/office/drawing/2014/main" id="{65CDE058-77AA-4C74-8762-1B3D92A62B1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696000" y="1304417"/>
            <a:ext cx="9792000" cy="380104"/>
          </a:xfrm>
        </p:spPr>
        <p:txBody>
          <a:bodyPr>
            <a:spAutoFit/>
          </a:bodyPr>
          <a:lstStyle>
            <a:lvl1pPr marL="0" indent="0">
              <a:lnSpc>
                <a:spcPct val="95000"/>
              </a:lnSpc>
              <a:buFont typeface="Arial" panose="020B0604020202020204" pitchFamily="34" charset="0"/>
              <a:buNone/>
              <a:defRPr sz="2600" b="0" spc="-20" baseline="0">
                <a:solidFill>
                  <a:schemeClr val="tx1"/>
                </a:solidFill>
              </a:defRPr>
            </a:lvl1pPr>
            <a:lvl2pPr marL="0" indent="0">
              <a:lnSpc>
                <a:spcPct val="95000"/>
              </a:lnSpc>
              <a:buFont typeface="Arial" panose="020B0604020202020204" pitchFamily="34" charset="0"/>
              <a:buNone/>
              <a:defRPr sz="2800" b="0">
                <a:solidFill>
                  <a:schemeClr val="tx2"/>
                </a:solidFill>
              </a:defRPr>
            </a:lvl2pPr>
            <a:lvl3pPr marL="0" indent="0">
              <a:lnSpc>
                <a:spcPct val="95000"/>
              </a:lnSpc>
              <a:buNone/>
              <a:defRPr sz="2800" b="0">
                <a:solidFill>
                  <a:schemeClr val="tx2"/>
                </a:solidFill>
              </a:defRPr>
            </a:lvl3pPr>
            <a:lvl4pPr marL="0" indent="0">
              <a:lnSpc>
                <a:spcPct val="95000"/>
              </a:lnSpc>
              <a:buNone/>
              <a:defRPr sz="2800" b="0">
                <a:solidFill>
                  <a:schemeClr val="tx2"/>
                </a:solidFill>
              </a:defRPr>
            </a:lvl4pPr>
            <a:lvl5pPr marL="0" indent="0">
              <a:lnSpc>
                <a:spcPct val="95000"/>
              </a:lnSpc>
              <a:buNone/>
              <a:defRPr sz="2800" b="0">
                <a:solidFill>
                  <a:schemeClr val="tx2"/>
                </a:solidFill>
              </a:defRPr>
            </a:lvl5pPr>
          </a:lstStyle>
          <a:p>
            <a:pPr lvl="0"/>
            <a:r>
              <a:rPr lang="de-DE" dirty="0"/>
              <a:t>Untertitel durch Klicken bearbeiten (optional)</a:t>
            </a:r>
          </a:p>
        </p:txBody>
      </p:sp>
      <p:sp>
        <p:nvSpPr>
          <p:cNvPr id="15" name="Diagrammplatzhalter 8">
            <a:extLst>
              <a:ext uri="{FF2B5EF4-FFF2-40B4-BE49-F238E27FC236}">
                <a16:creationId xmlns:a16="http://schemas.microsoft.com/office/drawing/2014/main" id="{F0D70606-C809-4BF1-BC85-924E2AE70E08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 bwMode="gray">
          <a:xfrm>
            <a:off x="695474" y="2456892"/>
            <a:ext cx="6263287" cy="3384000"/>
          </a:xfrm>
        </p:spPr>
        <p:txBody>
          <a:bodyPr/>
          <a:lstStyle>
            <a:lvl1pPr>
              <a:defRPr sz="1600" b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6" name="Textplatzhalter 9">
            <a:extLst>
              <a:ext uri="{FF2B5EF4-FFF2-40B4-BE49-F238E27FC236}">
                <a16:creationId xmlns:a16="http://schemas.microsoft.com/office/drawing/2014/main" id="{5E6A5D7E-0143-4CB0-A07E-F4745144D4E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695400" y="2168860"/>
            <a:ext cx="6263287" cy="217047"/>
          </a:xfrm>
        </p:spPr>
        <p:txBody>
          <a:bodyPr wrap="square">
            <a:spAutoFit/>
          </a:bodyPr>
          <a:lstStyle>
            <a:lvl1pPr marL="0" indent="0">
              <a:buFont typeface="Arial" panose="020B0604020202020204" pitchFamily="34" charset="0"/>
              <a:buNone/>
              <a:defRPr sz="1400" b="0" spc="0">
                <a:solidFill>
                  <a:schemeClr val="tx1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2pPr>
            <a:lvl3pPr marL="0" indent="0">
              <a:buNone/>
              <a:defRPr sz="1600" b="0">
                <a:solidFill>
                  <a:schemeClr val="tx1"/>
                </a:solidFill>
              </a:defRPr>
            </a:lvl3pPr>
            <a:lvl4pPr marL="0" indent="0">
              <a:buNone/>
              <a:defRPr sz="1600" b="0">
                <a:solidFill>
                  <a:schemeClr val="tx1"/>
                </a:solidFill>
              </a:defRPr>
            </a:lvl4pPr>
            <a:lvl5pPr marL="0" indent="0">
              <a:buNone/>
              <a:defRPr sz="16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/>
              <a:t>Platzhalter für die Werteinheit</a:t>
            </a:r>
          </a:p>
        </p:txBody>
      </p:sp>
      <p:sp>
        <p:nvSpPr>
          <p:cNvPr id="17" name="Textplatzhalter 9">
            <a:extLst>
              <a:ext uri="{FF2B5EF4-FFF2-40B4-BE49-F238E27FC236}">
                <a16:creationId xmlns:a16="http://schemas.microsoft.com/office/drawing/2014/main" id="{28272D61-D08D-4B2F-A3DC-835B393C53E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695400" y="5897215"/>
            <a:ext cx="6263287" cy="124073"/>
          </a:xfrm>
        </p:spPr>
        <p:txBody>
          <a:bodyPr wrap="square" anchor="b">
            <a:spAutoFit/>
          </a:bodyPr>
          <a:lstStyle>
            <a:lvl1pPr marL="0" indent="0">
              <a:buFont typeface="Arial" panose="020B0604020202020204" pitchFamily="34" charset="0"/>
              <a:buNone/>
              <a:defRPr sz="800" b="0">
                <a:solidFill>
                  <a:schemeClr val="tx1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 b="0">
                <a:solidFill>
                  <a:schemeClr val="tx1"/>
                </a:solidFill>
              </a:defRPr>
            </a:lvl2pPr>
            <a:lvl3pPr marL="0" indent="0">
              <a:buNone/>
              <a:defRPr sz="800" b="0">
                <a:solidFill>
                  <a:schemeClr val="tx1"/>
                </a:solidFill>
              </a:defRPr>
            </a:lvl3pPr>
            <a:lvl4pPr marL="0" indent="0">
              <a:buNone/>
              <a:defRPr sz="800" b="0">
                <a:solidFill>
                  <a:schemeClr val="tx1"/>
                </a:solidFill>
              </a:defRPr>
            </a:lvl4pPr>
            <a:lvl5pPr marL="0" indent="0">
              <a:buNone/>
              <a:defRPr sz="8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de-DE"/>
              <a:t>Platzhalter für eine Quellenangabe</a:t>
            </a:r>
            <a:endParaRPr lang="de-DE" dirty="0"/>
          </a:p>
        </p:txBody>
      </p:sp>
      <p:sp>
        <p:nvSpPr>
          <p:cNvPr id="18" name="Textplatzhalter 9">
            <a:extLst>
              <a:ext uri="{FF2B5EF4-FFF2-40B4-BE49-F238E27FC236}">
                <a16:creationId xmlns:a16="http://schemas.microsoft.com/office/drawing/2014/main" id="{21C50330-10AB-480E-8BF9-234F19EBC5C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695400" y="1844824"/>
            <a:ext cx="6263287" cy="279051"/>
          </a:xfrm>
        </p:spPr>
        <p:txBody>
          <a:bodyPr wrap="square">
            <a:spAutoFit/>
          </a:bodyPr>
          <a:lstStyle>
            <a:lvl1pPr marL="0" indent="0">
              <a:buFont typeface="Arial" panose="020B0604020202020204" pitchFamily="34" charset="0"/>
              <a:buNone/>
              <a:defRPr sz="1800" b="1" spc="0">
                <a:solidFill>
                  <a:schemeClr val="tx1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2000" b="1">
                <a:solidFill>
                  <a:schemeClr val="tx2"/>
                </a:solidFill>
              </a:defRPr>
            </a:lvl2pPr>
            <a:lvl3pPr marL="0" indent="0">
              <a:buNone/>
              <a:defRPr sz="2000" b="1">
                <a:solidFill>
                  <a:schemeClr val="tx2"/>
                </a:solidFill>
              </a:defRPr>
            </a:lvl3pPr>
            <a:lvl4pPr marL="0" indent="0">
              <a:buNone/>
              <a:defRPr sz="2000" b="1">
                <a:solidFill>
                  <a:schemeClr val="tx2"/>
                </a:solidFill>
              </a:defRPr>
            </a:lvl4pPr>
            <a:lvl5pPr marL="0" indent="0">
              <a:buNone/>
              <a:defRPr sz="20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de-DE" dirty="0"/>
              <a:t>Platzhalter für den Diagrammtitel</a:t>
            </a:r>
          </a:p>
        </p:txBody>
      </p:sp>
      <p:sp>
        <p:nvSpPr>
          <p:cNvPr id="19" name="Textplatzhalter 8">
            <a:extLst>
              <a:ext uri="{FF2B5EF4-FFF2-40B4-BE49-F238E27FC236}">
                <a16:creationId xmlns:a16="http://schemas.microsoft.com/office/drawing/2014/main" id="{BA9753EA-FBA9-4F10-A960-016C1040DB2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>
          <a:xfrm>
            <a:off x="7320488" y="1844824"/>
            <a:ext cx="4536550" cy="4176464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BDC5DC26-F8AE-4616-AE61-61A2FC6A64F5}"/>
              </a:ext>
            </a:extLst>
          </p:cNvPr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pic>
        <p:nvPicPr>
          <p:cNvPr id="23" name="Grafik 22">
            <a:extLst>
              <a:ext uri="{FF2B5EF4-FFF2-40B4-BE49-F238E27FC236}">
                <a16:creationId xmlns:a16="http://schemas.microsoft.com/office/drawing/2014/main" id="{811D0F04-C71D-449D-A913-2E6EC03412AC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 bwMode="gray">
          <a:xfrm>
            <a:off x="10855382" y="327932"/>
            <a:ext cx="1017525" cy="662674"/>
          </a:xfrm>
          <a:prstGeom prst="rect">
            <a:avLst/>
          </a:prstGeom>
        </p:spPr>
      </p:pic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C4FC241A-1CA6-45F5-8F04-87F6A6A049E9}"/>
              </a:ext>
            </a:extLst>
          </p:cNvPr>
          <p:cNvGrpSpPr/>
          <p:nvPr userDrawn="1"/>
        </p:nvGrpSpPr>
        <p:grpSpPr bwMode="gray">
          <a:xfrm rot="10800000">
            <a:off x="7680175" y="6087015"/>
            <a:ext cx="4176464" cy="770983"/>
            <a:chOff x="266132" y="0"/>
            <a:chExt cx="5613810" cy="1036320"/>
          </a:xfrm>
        </p:grpSpPr>
        <p:sp>
          <p:nvSpPr>
            <p:cNvPr id="25" name="Rechteck 24">
              <a:extLst>
                <a:ext uri="{FF2B5EF4-FFF2-40B4-BE49-F238E27FC236}">
                  <a16:creationId xmlns:a16="http://schemas.microsoft.com/office/drawing/2014/main" id="{113DAB61-370C-4552-A9ED-7ECFEA01A251}"/>
                </a:ext>
              </a:extLst>
            </p:cNvPr>
            <p:cNvSpPr/>
            <p:nvPr/>
          </p:nvSpPr>
          <p:spPr bwMode="gray">
            <a:xfrm>
              <a:off x="266132" y="0"/>
              <a:ext cx="5613810" cy="472881"/>
            </a:xfrm>
            <a:prstGeom prst="rect">
              <a:avLst/>
            </a:prstGeom>
            <a:solidFill>
              <a:srgbClr val="FF8C00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400" dirty="0"/>
            </a:p>
          </p:txBody>
        </p:sp>
        <p:sp>
          <p:nvSpPr>
            <p:cNvPr id="26" name="Freihandform 23">
              <a:extLst>
                <a:ext uri="{FF2B5EF4-FFF2-40B4-BE49-F238E27FC236}">
                  <a16:creationId xmlns:a16="http://schemas.microsoft.com/office/drawing/2014/main" id="{B6F32F49-51DB-42BD-AD9A-7D90C42B8B58}"/>
                </a:ext>
              </a:extLst>
            </p:cNvPr>
            <p:cNvSpPr/>
            <p:nvPr/>
          </p:nvSpPr>
          <p:spPr bwMode="gray">
            <a:xfrm>
              <a:off x="796544" y="0"/>
              <a:ext cx="4665472" cy="1036320"/>
            </a:xfrm>
            <a:custGeom>
              <a:avLst/>
              <a:gdLst>
                <a:gd name="connsiteX0" fmla="*/ 0 w 4665472"/>
                <a:gd name="connsiteY0" fmla="*/ 0 h 1036320"/>
                <a:gd name="connsiteX1" fmla="*/ 231648 w 4665472"/>
                <a:gd name="connsiteY1" fmla="*/ 1036320 h 1036320"/>
                <a:gd name="connsiteX2" fmla="*/ 4665472 w 4665472"/>
                <a:gd name="connsiteY2" fmla="*/ 4064 h 1036320"/>
                <a:gd name="connsiteX3" fmla="*/ 0 w 4665472"/>
                <a:gd name="connsiteY3" fmla="*/ 0 h 1036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65472" h="1036320">
                  <a:moveTo>
                    <a:pt x="0" y="0"/>
                  </a:moveTo>
                  <a:lnTo>
                    <a:pt x="231648" y="1036320"/>
                  </a:lnTo>
                  <a:lnTo>
                    <a:pt x="4665472" y="40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8C00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400"/>
            </a:p>
          </p:txBody>
        </p:sp>
      </p:grpSp>
    </p:spTree>
    <p:extLst>
      <p:ext uri="{BB962C8B-B14F-4D97-AF65-F5344CB8AC3E}">
        <p14:creationId xmlns:p14="http://schemas.microsoft.com/office/powerpoint/2010/main" val="218347163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r Titel (C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>
            <a:extLst>
              <a:ext uri="{FF2B5EF4-FFF2-40B4-BE49-F238E27FC236}">
                <a16:creationId xmlns:a16="http://schemas.microsoft.com/office/drawing/2014/main" id="{4BDD804C-F6BF-4159-8EF6-9DD51C7ADDC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02827222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808" name="think-cell Folie" r:id="rId5" imgW="344" imgH="345" progId="TCLayout.ActiveDocument.1">
                  <p:embed/>
                </p:oleObj>
              </mc:Choice>
              <mc:Fallback>
                <p:oleObj name="think-cell Folie" r:id="rId5" imgW="344" imgH="34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hteck 5" hidden="1">
            <a:extLst>
              <a:ext uri="{FF2B5EF4-FFF2-40B4-BE49-F238E27FC236}">
                <a16:creationId xmlns:a16="http://schemas.microsoft.com/office/drawing/2014/main" id="{9859744E-6BFE-497C-82B4-FBBA7B3F2A57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t" anchorCtr="0">
            <a:noAutofit/>
          </a:bodyPr>
          <a:lstStyle/>
          <a:p>
            <a:pPr marL="0" lvl="0" indent="0" algn="l">
              <a:lnSpc>
                <a:spcPct val="113000"/>
              </a:lnSpc>
              <a:buFontTx/>
              <a:buNone/>
            </a:pPr>
            <a:endParaRPr lang="de-DE" sz="2600" b="1" i="0" baseline="0" dirty="0"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763D8B59-CDFF-47E1-BD35-8A47228695D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r>
              <a:rPr lang="de-DE"/>
              <a:t>| Kolping Gesellschaft Blindtext | XX. Monat 20XX | Maximilian Mustermann, Funktion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D48E52B-61A0-435C-AB12-EAE644826BE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fld id="{1925EFE5-409A-4263-AA86-E37B8055B6A0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5" name="Textplatzhalter 5">
            <a:extLst>
              <a:ext uri="{FF2B5EF4-FFF2-40B4-BE49-F238E27FC236}">
                <a16:creationId xmlns:a16="http://schemas.microsoft.com/office/drawing/2014/main" id="{57E136FE-A890-42C9-BE6E-A19CCE0D2B6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696000" y="1304417"/>
            <a:ext cx="9792000" cy="380104"/>
          </a:xfrm>
        </p:spPr>
        <p:txBody>
          <a:bodyPr>
            <a:spAutoFit/>
          </a:bodyPr>
          <a:lstStyle>
            <a:lvl1pPr marL="0" indent="0">
              <a:lnSpc>
                <a:spcPct val="95000"/>
              </a:lnSpc>
              <a:buFont typeface="Arial" panose="020B0604020202020204" pitchFamily="34" charset="0"/>
              <a:buNone/>
              <a:defRPr sz="2600" b="0" spc="-20" baseline="0">
                <a:solidFill>
                  <a:schemeClr val="tx1"/>
                </a:solidFill>
              </a:defRPr>
            </a:lvl1pPr>
            <a:lvl2pPr marL="0" indent="0">
              <a:lnSpc>
                <a:spcPct val="95000"/>
              </a:lnSpc>
              <a:buFont typeface="Arial" panose="020B0604020202020204" pitchFamily="34" charset="0"/>
              <a:buNone/>
              <a:defRPr sz="2800" b="0">
                <a:solidFill>
                  <a:schemeClr val="tx2"/>
                </a:solidFill>
              </a:defRPr>
            </a:lvl2pPr>
            <a:lvl3pPr marL="0" indent="0">
              <a:lnSpc>
                <a:spcPct val="95000"/>
              </a:lnSpc>
              <a:buNone/>
              <a:defRPr sz="2800" b="0">
                <a:solidFill>
                  <a:schemeClr val="tx2"/>
                </a:solidFill>
              </a:defRPr>
            </a:lvl3pPr>
            <a:lvl4pPr marL="0" indent="0">
              <a:lnSpc>
                <a:spcPct val="95000"/>
              </a:lnSpc>
              <a:buNone/>
              <a:defRPr sz="2800" b="0">
                <a:solidFill>
                  <a:schemeClr val="tx2"/>
                </a:solidFill>
              </a:defRPr>
            </a:lvl4pPr>
            <a:lvl5pPr marL="0" indent="0">
              <a:lnSpc>
                <a:spcPct val="95000"/>
              </a:lnSpc>
              <a:buNone/>
              <a:defRPr sz="2800" b="0">
                <a:solidFill>
                  <a:schemeClr val="tx2"/>
                </a:solidFill>
              </a:defRPr>
            </a:lvl5pPr>
          </a:lstStyle>
          <a:p>
            <a:pPr lvl="0"/>
            <a:r>
              <a:rPr lang="de-DE" dirty="0"/>
              <a:t>Untertitel durch Klicken bearbeiten (optional)</a:t>
            </a:r>
          </a:p>
        </p:txBody>
      </p:sp>
      <p:sp>
        <p:nvSpPr>
          <p:cNvPr id="8" name="Titel 7">
            <a:extLst>
              <a:ext uri="{FF2B5EF4-FFF2-40B4-BE49-F238E27FC236}">
                <a16:creationId xmlns:a16="http://schemas.microsoft.com/office/drawing/2014/main" id="{D55A091D-95BC-4116-B785-E1149E76292C}"/>
              </a:ext>
            </a:extLst>
          </p:cNvPr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FB89F753-7E79-4A1B-8C97-620D42FBB5F4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 bwMode="gray">
          <a:xfrm>
            <a:off x="10855382" y="327932"/>
            <a:ext cx="1017525" cy="662674"/>
          </a:xfrm>
          <a:prstGeom prst="rect">
            <a:avLst/>
          </a:prstGeom>
        </p:spPr>
      </p:pic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D466101E-AEDF-4985-B944-713785572A51}"/>
              </a:ext>
            </a:extLst>
          </p:cNvPr>
          <p:cNvGrpSpPr/>
          <p:nvPr userDrawn="1"/>
        </p:nvGrpSpPr>
        <p:grpSpPr bwMode="gray">
          <a:xfrm rot="10800000">
            <a:off x="7680175" y="6087015"/>
            <a:ext cx="4176464" cy="770983"/>
            <a:chOff x="266132" y="0"/>
            <a:chExt cx="5613810" cy="1036320"/>
          </a:xfrm>
        </p:grpSpPr>
        <p:sp>
          <p:nvSpPr>
            <p:cNvPr id="11" name="Rechteck 10">
              <a:extLst>
                <a:ext uri="{FF2B5EF4-FFF2-40B4-BE49-F238E27FC236}">
                  <a16:creationId xmlns:a16="http://schemas.microsoft.com/office/drawing/2014/main" id="{6279EA32-018A-4E54-A0FF-0AF5810E9770}"/>
                </a:ext>
              </a:extLst>
            </p:cNvPr>
            <p:cNvSpPr/>
            <p:nvPr/>
          </p:nvSpPr>
          <p:spPr bwMode="gray">
            <a:xfrm>
              <a:off x="266132" y="0"/>
              <a:ext cx="5613810" cy="472881"/>
            </a:xfrm>
            <a:prstGeom prst="rect">
              <a:avLst/>
            </a:prstGeom>
            <a:solidFill>
              <a:srgbClr val="FF8C00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400" dirty="0"/>
            </a:p>
          </p:txBody>
        </p:sp>
        <p:sp>
          <p:nvSpPr>
            <p:cNvPr id="12" name="Freihandform 23">
              <a:extLst>
                <a:ext uri="{FF2B5EF4-FFF2-40B4-BE49-F238E27FC236}">
                  <a16:creationId xmlns:a16="http://schemas.microsoft.com/office/drawing/2014/main" id="{D6E180C9-6304-4552-84B5-94FF2E93C9ED}"/>
                </a:ext>
              </a:extLst>
            </p:cNvPr>
            <p:cNvSpPr/>
            <p:nvPr/>
          </p:nvSpPr>
          <p:spPr bwMode="gray">
            <a:xfrm>
              <a:off x="796544" y="0"/>
              <a:ext cx="4665472" cy="1036320"/>
            </a:xfrm>
            <a:custGeom>
              <a:avLst/>
              <a:gdLst>
                <a:gd name="connsiteX0" fmla="*/ 0 w 4665472"/>
                <a:gd name="connsiteY0" fmla="*/ 0 h 1036320"/>
                <a:gd name="connsiteX1" fmla="*/ 231648 w 4665472"/>
                <a:gd name="connsiteY1" fmla="*/ 1036320 h 1036320"/>
                <a:gd name="connsiteX2" fmla="*/ 4665472 w 4665472"/>
                <a:gd name="connsiteY2" fmla="*/ 4064 h 1036320"/>
                <a:gd name="connsiteX3" fmla="*/ 0 w 4665472"/>
                <a:gd name="connsiteY3" fmla="*/ 0 h 1036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65472" h="1036320">
                  <a:moveTo>
                    <a:pt x="0" y="0"/>
                  </a:moveTo>
                  <a:lnTo>
                    <a:pt x="231648" y="1036320"/>
                  </a:lnTo>
                  <a:lnTo>
                    <a:pt x="4665472" y="40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8C00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400"/>
            </a:p>
          </p:txBody>
        </p:sp>
      </p:grpSp>
    </p:spTree>
    <p:extLst>
      <p:ext uri="{BB962C8B-B14F-4D97-AF65-F5344CB8AC3E}">
        <p14:creationId xmlns:p14="http://schemas.microsoft.com/office/powerpoint/2010/main" val="278226085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>
            <a:extLst>
              <a:ext uri="{FF2B5EF4-FFF2-40B4-BE49-F238E27FC236}">
                <a16:creationId xmlns:a16="http://schemas.microsoft.com/office/drawing/2014/main" id="{4BDD804C-F6BF-4159-8EF6-9DD51C7ADDC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90050801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823" name="think-cell Folie" r:id="rId5" imgW="344" imgH="345" progId="TCLayout.ActiveDocument.1">
                  <p:embed/>
                </p:oleObj>
              </mc:Choice>
              <mc:Fallback>
                <p:oleObj name="think-cell Folie" r:id="rId5" imgW="344" imgH="345" progId="TCLayout.ActiveDocument.1">
                  <p:embed/>
                  <p:pic>
                    <p:nvPicPr>
                      <p:cNvPr id="7" name="Objekt 6" hidden="1">
                        <a:extLst>
                          <a:ext uri="{FF2B5EF4-FFF2-40B4-BE49-F238E27FC236}">
                            <a16:creationId xmlns:a16="http://schemas.microsoft.com/office/drawing/2014/main" id="{4BDD804C-F6BF-4159-8EF6-9DD51C7ADDC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hteck 5" hidden="1">
            <a:extLst>
              <a:ext uri="{FF2B5EF4-FFF2-40B4-BE49-F238E27FC236}">
                <a16:creationId xmlns:a16="http://schemas.microsoft.com/office/drawing/2014/main" id="{9859744E-6BFE-497C-82B4-FBBA7B3F2A57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t" anchorCtr="0">
            <a:noAutofit/>
          </a:bodyPr>
          <a:lstStyle/>
          <a:p>
            <a:pPr marL="0" lvl="0" indent="0" algn="l">
              <a:lnSpc>
                <a:spcPct val="113000"/>
              </a:lnSpc>
              <a:buFontTx/>
              <a:buNone/>
            </a:pPr>
            <a:endParaRPr lang="de-DE" sz="2800" b="1" i="0" baseline="0" dirty="0"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F112728F-2BAB-4DEE-8E7E-825B76FF9217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 bwMode="gray">
          <a:xfrm>
            <a:off x="10855382" y="327932"/>
            <a:ext cx="1017525" cy="662674"/>
          </a:xfrm>
          <a:prstGeom prst="rect">
            <a:avLst/>
          </a:prstGeom>
        </p:spPr>
      </p:pic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FF05885D-BCE9-478A-8EAC-F5FB7B9F8FAB}"/>
              </a:ext>
            </a:extLst>
          </p:cNvPr>
          <p:cNvGrpSpPr/>
          <p:nvPr userDrawn="1"/>
        </p:nvGrpSpPr>
        <p:grpSpPr bwMode="gray">
          <a:xfrm rot="10800000">
            <a:off x="7680175" y="6087015"/>
            <a:ext cx="4176464" cy="770983"/>
            <a:chOff x="266132" y="0"/>
            <a:chExt cx="5613810" cy="1036320"/>
          </a:xfrm>
        </p:grpSpPr>
        <p:sp>
          <p:nvSpPr>
            <p:cNvPr id="12" name="Rechteck 11">
              <a:extLst>
                <a:ext uri="{FF2B5EF4-FFF2-40B4-BE49-F238E27FC236}">
                  <a16:creationId xmlns:a16="http://schemas.microsoft.com/office/drawing/2014/main" id="{53A20D3C-66E1-4EEF-AC89-0A2027BA8D51}"/>
                </a:ext>
              </a:extLst>
            </p:cNvPr>
            <p:cNvSpPr/>
            <p:nvPr/>
          </p:nvSpPr>
          <p:spPr bwMode="gray">
            <a:xfrm>
              <a:off x="266132" y="0"/>
              <a:ext cx="5613810" cy="472881"/>
            </a:xfrm>
            <a:prstGeom prst="rect">
              <a:avLst/>
            </a:prstGeom>
            <a:solidFill>
              <a:srgbClr val="FF8C00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400" dirty="0"/>
            </a:p>
          </p:txBody>
        </p:sp>
        <p:sp>
          <p:nvSpPr>
            <p:cNvPr id="13" name="Freihandform 23">
              <a:extLst>
                <a:ext uri="{FF2B5EF4-FFF2-40B4-BE49-F238E27FC236}">
                  <a16:creationId xmlns:a16="http://schemas.microsoft.com/office/drawing/2014/main" id="{96B51AFE-122E-4644-BF77-65373A3121A9}"/>
                </a:ext>
              </a:extLst>
            </p:cNvPr>
            <p:cNvSpPr/>
            <p:nvPr/>
          </p:nvSpPr>
          <p:spPr bwMode="gray">
            <a:xfrm>
              <a:off x="796544" y="0"/>
              <a:ext cx="4665472" cy="1036320"/>
            </a:xfrm>
            <a:custGeom>
              <a:avLst/>
              <a:gdLst>
                <a:gd name="connsiteX0" fmla="*/ 0 w 4665472"/>
                <a:gd name="connsiteY0" fmla="*/ 0 h 1036320"/>
                <a:gd name="connsiteX1" fmla="*/ 231648 w 4665472"/>
                <a:gd name="connsiteY1" fmla="*/ 1036320 h 1036320"/>
                <a:gd name="connsiteX2" fmla="*/ 4665472 w 4665472"/>
                <a:gd name="connsiteY2" fmla="*/ 4064 h 1036320"/>
                <a:gd name="connsiteX3" fmla="*/ 0 w 4665472"/>
                <a:gd name="connsiteY3" fmla="*/ 0 h 1036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65472" h="1036320">
                  <a:moveTo>
                    <a:pt x="0" y="0"/>
                  </a:moveTo>
                  <a:lnTo>
                    <a:pt x="231648" y="1036320"/>
                  </a:lnTo>
                  <a:lnTo>
                    <a:pt x="4665472" y="40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8C00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400"/>
            </a:p>
          </p:txBody>
        </p:sp>
      </p:grp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59975B0C-DD54-446F-A551-E347FE88314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r>
              <a:rPr lang="de-DE"/>
              <a:t>| Kolping Gesellschaft Blindtext | XX. Monat 20XX | Maximilian Mustermann, Funktion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0839A2B-516F-4DCA-A845-CD0EB62215C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fld id="{1925EFE5-409A-4263-AA86-E37B8055B6A0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673327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607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>
            <a:extLst>
              <a:ext uri="{FF2B5EF4-FFF2-40B4-BE49-F238E27FC236}">
                <a16:creationId xmlns:a16="http://schemas.microsoft.com/office/drawing/2014/main" id="{AB1FCAD8-367F-4098-ABF7-D5042D7F497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20" t="25435" r="39963" b="44178"/>
          <a:stretch/>
        </p:blipFill>
        <p:spPr bwMode="gray">
          <a:xfrm rot="10800000">
            <a:off x="-8778" y="-6858"/>
            <a:ext cx="12200778" cy="6862935"/>
          </a:xfrm>
          <a:prstGeom prst="rect">
            <a:avLst/>
          </a:prstGeom>
        </p:spPr>
      </p:pic>
      <p:sp>
        <p:nvSpPr>
          <p:cNvPr id="15" name="Freihandform 9">
            <a:extLst>
              <a:ext uri="{FF2B5EF4-FFF2-40B4-BE49-F238E27FC236}">
                <a16:creationId xmlns:a16="http://schemas.microsoft.com/office/drawing/2014/main" id="{8314385E-D0BB-4B3D-A6AB-D37E9F470EFF}"/>
              </a:ext>
            </a:extLst>
          </p:cNvPr>
          <p:cNvSpPr/>
          <p:nvPr userDrawn="1"/>
        </p:nvSpPr>
        <p:spPr bwMode="gray">
          <a:xfrm>
            <a:off x="8070994" y="3607950"/>
            <a:ext cx="4126524" cy="3265911"/>
          </a:xfrm>
          <a:custGeom>
            <a:avLst/>
            <a:gdLst>
              <a:gd name="connsiteX0" fmla="*/ 0 w 3094893"/>
              <a:gd name="connsiteY0" fmla="*/ 699247 h 2449433"/>
              <a:gd name="connsiteX1" fmla="*/ 3090755 w 3094893"/>
              <a:gd name="connsiteY1" fmla="*/ 0 h 2449433"/>
              <a:gd name="connsiteX2" fmla="*/ 3094893 w 3094893"/>
              <a:gd name="connsiteY2" fmla="*/ 2449433 h 2449433"/>
              <a:gd name="connsiteX3" fmla="*/ 397206 w 3094893"/>
              <a:gd name="connsiteY3" fmla="*/ 2445296 h 2449433"/>
              <a:gd name="connsiteX4" fmla="*/ 0 w 3094893"/>
              <a:gd name="connsiteY4" fmla="*/ 699247 h 2449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94893" h="2449433">
                <a:moveTo>
                  <a:pt x="0" y="699247"/>
                </a:moveTo>
                <a:lnTo>
                  <a:pt x="3090755" y="0"/>
                </a:lnTo>
                <a:cubicBezTo>
                  <a:pt x="3092134" y="816478"/>
                  <a:pt x="3093514" y="1632955"/>
                  <a:pt x="3094893" y="2449433"/>
                </a:cubicBezTo>
                <a:lnTo>
                  <a:pt x="397206" y="2445296"/>
                </a:lnTo>
                <a:lnTo>
                  <a:pt x="0" y="69924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/>
          </a:p>
        </p:txBody>
      </p:sp>
      <p:graphicFrame>
        <p:nvGraphicFramePr>
          <p:cNvPr id="8" name="Objekt 7" hidden="1">
            <a:extLst>
              <a:ext uri="{FF2B5EF4-FFF2-40B4-BE49-F238E27FC236}">
                <a16:creationId xmlns:a16="http://schemas.microsoft.com/office/drawing/2014/main" id="{D4EFD84D-7620-4378-B33F-72E1F06AAE0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13075926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62" name="think-cell Folie" r:id="rId6" imgW="344" imgH="345" progId="TCLayout.ActiveDocument.1">
                  <p:embed/>
                </p:oleObj>
              </mc:Choice>
              <mc:Fallback>
                <p:oleObj name="think-cell Folie" r:id="rId6" imgW="344" imgH="345" progId="TCLayout.ActiveDocument.1">
                  <p:embed/>
                  <p:pic>
                    <p:nvPicPr>
                      <p:cNvPr id="8" name="Objekt 7" hidden="1">
                        <a:extLst>
                          <a:ext uri="{FF2B5EF4-FFF2-40B4-BE49-F238E27FC236}">
                            <a16:creationId xmlns:a16="http://schemas.microsoft.com/office/drawing/2014/main" id="{D4EFD84D-7620-4378-B33F-72E1F06AAE0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hteck 6" hidden="1">
            <a:extLst>
              <a:ext uri="{FF2B5EF4-FFF2-40B4-BE49-F238E27FC236}">
                <a16:creationId xmlns:a16="http://schemas.microsoft.com/office/drawing/2014/main" id="{F6FBC020-F7BC-491F-A515-7633C9383BE2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de-DE" sz="3600" b="1" i="0" baseline="0" dirty="0"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31996BA-DEBA-4422-8751-889EF72798AF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960000" y="1920000"/>
            <a:ext cx="7920000" cy="526298"/>
          </a:xfrm>
        </p:spPr>
        <p:txBody>
          <a:bodyPr anchor="t"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9DAC5A5B-2679-4974-BA5D-19265FF288A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960000" y="5079957"/>
            <a:ext cx="6431422" cy="307777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2000" b="1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None/>
              <a:defRPr sz="2200" b="1">
                <a:solidFill>
                  <a:schemeClr val="tx1"/>
                </a:solidFill>
              </a:defRPr>
            </a:lvl2pPr>
            <a:lvl3pPr marL="0" indent="0">
              <a:lnSpc>
                <a:spcPct val="100000"/>
              </a:lnSpc>
              <a:buNone/>
              <a:defRPr sz="2200" b="1">
                <a:solidFill>
                  <a:schemeClr val="tx1"/>
                </a:solidFill>
              </a:defRPr>
            </a:lvl3pPr>
            <a:lvl4pPr marL="0" indent="0">
              <a:lnSpc>
                <a:spcPct val="100000"/>
              </a:lnSpc>
              <a:buNone/>
              <a:defRPr sz="2200" b="1">
                <a:solidFill>
                  <a:schemeClr val="tx1"/>
                </a:solidFill>
              </a:defRPr>
            </a:lvl4pPr>
            <a:lvl5pPr marL="0" indent="0">
              <a:lnSpc>
                <a:spcPct val="100000"/>
              </a:lnSpc>
              <a:buNone/>
              <a:defRPr sz="2200" b="1"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/>
              <a:t>Kolpingsfamilie Beispielhausen</a:t>
            </a:r>
          </a:p>
        </p:txBody>
      </p:sp>
      <p:sp>
        <p:nvSpPr>
          <p:cNvPr id="13" name="Textplatzhalter 10">
            <a:extLst>
              <a:ext uri="{FF2B5EF4-FFF2-40B4-BE49-F238E27FC236}">
                <a16:creationId xmlns:a16="http://schemas.microsoft.com/office/drawing/2014/main" id="{E94ABF0D-D15C-4EE3-B3EB-0D61FAD821E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960000" y="5432738"/>
            <a:ext cx="6431422" cy="307777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2000" b="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None/>
              <a:defRPr sz="2200" b="0">
                <a:solidFill>
                  <a:schemeClr val="tx1"/>
                </a:solidFill>
              </a:defRPr>
            </a:lvl2pPr>
            <a:lvl3pPr marL="0" indent="0">
              <a:lnSpc>
                <a:spcPct val="100000"/>
              </a:lnSpc>
              <a:buNone/>
              <a:defRPr sz="2200" b="0">
                <a:solidFill>
                  <a:schemeClr val="tx1"/>
                </a:solidFill>
              </a:defRPr>
            </a:lvl3pPr>
            <a:lvl4pPr marL="0" indent="0">
              <a:lnSpc>
                <a:spcPct val="100000"/>
              </a:lnSpc>
              <a:buNone/>
              <a:defRPr sz="2200" b="0">
                <a:solidFill>
                  <a:schemeClr val="tx1"/>
                </a:solidFill>
              </a:defRPr>
            </a:lvl4pPr>
            <a:lvl5pPr marL="0" indent="0">
              <a:lnSpc>
                <a:spcPct val="100000"/>
              </a:lnSpc>
              <a:buNone/>
              <a:defRPr sz="22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/>
              <a:t>TT. Monat 20XX</a:t>
            </a:r>
          </a:p>
        </p:txBody>
      </p:sp>
      <p:sp>
        <p:nvSpPr>
          <p:cNvPr id="14" name="Textplatzhalter 10">
            <a:extLst>
              <a:ext uri="{FF2B5EF4-FFF2-40B4-BE49-F238E27FC236}">
                <a16:creationId xmlns:a16="http://schemas.microsoft.com/office/drawing/2014/main" id="{51848211-9774-4D0C-9DA2-0F501977F52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960000" y="5785519"/>
            <a:ext cx="6431422" cy="307777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2000" b="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None/>
              <a:defRPr sz="2200" b="0">
                <a:solidFill>
                  <a:schemeClr val="tx1"/>
                </a:solidFill>
              </a:defRPr>
            </a:lvl2pPr>
            <a:lvl3pPr marL="0" indent="0">
              <a:lnSpc>
                <a:spcPct val="100000"/>
              </a:lnSpc>
              <a:buNone/>
              <a:defRPr sz="2200" b="0">
                <a:solidFill>
                  <a:schemeClr val="tx1"/>
                </a:solidFill>
              </a:defRPr>
            </a:lvl3pPr>
            <a:lvl4pPr marL="0" indent="0">
              <a:lnSpc>
                <a:spcPct val="100000"/>
              </a:lnSpc>
              <a:buNone/>
              <a:defRPr sz="2200" b="0">
                <a:solidFill>
                  <a:schemeClr val="tx1"/>
                </a:solidFill>
              </a:defRPr>
            </a:lvl4pPr>
            <a:lvl5pPr marL="0" indent="0">
              <a:lnSpc>
                <a:spcPct val="100000"/>
              </a:lnSpc>
              <a:buNone/>
              <a:defRPr sz="22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/>
              <a:t>Name, Funktion</a:t>
            </a:r>
          </a:p>
        </p:txBody>
      </p:sp>
      <p:pic>
        <p:nvPicPr>
          <p:cNvPr id="19" name="Grafik 18">
            <a:extLst>
              <a:ext uri="{FF2B5EF4-FFF2-40B4-BE49-F238E27FC236}">
                <a16:creationId xmlns:a16="http://schemas.microsoft.com/office/drawing/2014/main" id="{78A93654-10BB-4A8A-A13A-AE02708FB69D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 bwMode="gray">
          <a:xfrm>
            <a:off x="9831968" y="5045190"/>
            <a:ext cx="1664632" cy="1084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5783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kur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>
            <a:extLst>
              <a:ext uri="{FF2B5EF4-FFF2-40B4-BE49-F238E27FC236}">
                <a16:creationId xmlns:a16="http://schemas.microsoft.com/office/drawing/2014/main" id="{970EC369-A260-44CE-88B8-A9B81405658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96481162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10" name="think-cell Folie" r:id="rId5" imgW="344" imgH="345" progId="TCLayout.ActiveDocument.1">
                  <p:embed/>
                </p:oleObj>
              </mc:Choice>
              <mc:Fallback>
                <p:oleObj name="think-cell Folie" r:id="rId5" imgW="344" imgH="34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hteck 6" hidden="1">
            <a:extLst>
              <a:ext uri="{FF2B5EF4-FFF2-40B4-BE49-F238E27FC236}">
                <a16:creationId xmlns:a16="http://schemas.microsoft.com/office/drawing/2014/main" id="{557A6501-2E26-4D0D-A6F9-21C7690BFFF4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de-DE" sz="2600" b="1" i="0" baseline="0" dirty="0"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grpSp>
        <p:nvGrpSpPr>
          <p:cNvPr id="41" name="Gruppieren 40">
            <a:extLst>
              <a:ext uri="{FF2B5EF4-FFF2-40B4-BE49-F238E27FC236}">
                <a16:creationId xmlns:a16="http://schemas.microsoft.com/office/drawing/2014/main" id="{4892E2D4-424C-46FF-AA47-98E912DB288C}"/>
              </a:ext>
            </a:extLst>
          </p:cNvPr>
          <p:cNvGrpSpPr/>
          <p:nvPr userDrawn="1"/>
        </p:nvGrpSpPr>
        <p:grpSpPr bwMode="gray">
          <a:xfrm>
            <a:off x="335360" y="0"/>
            <a:ext cx="7488000" cy="1381760"/>
            <a:chOff x="266132" y="0"/>
            <a:chExt cx="5616000" cy="1036320"/>
          </a:xfrm>
        </p:grpSpPr>
        <p:sp>
          <p:nvSpPr>
            <p:cNvPr id="42" name="Rechteck 41">
              <a:extLst>
                <a:ext uri="{FF2B5EF4-FFF2-40B4-BE49-F238E27FC236}">
                  <a16:creationId xmlns:a16="http://schemas.microsoft.com/office/drawing/2014/main" id="{B54A8EF0-E4B2-482B-A627-F406C09520E5}"/>
                </a:ext>
              </a:extLst>
            </p:cNvPr>
            <p:cNvSpPr/>
            <p:nvPr/>
          </p:nvSpPr>
          <p:spPr bwMode="gray">
            <a:xfrm>
              <a:off x="266132" y="0"/>
              <a:ext cx="5616000" cy="472881"/>
            </a:xfrm>
            <a:prstGeom prst="rect">
              <a:avLst/>
            </a:prstGeom>
            <a:solidFill>
              <a:srgbClr val="FF8C00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400" dirty="0"/>
            </a:p>
          </p:txBody>
        </p:sp>
        <p:sp>
          <p:nvSpPr>
            <p:cNvPr id="43" name="Freihandform 14">
              <a:extLst>
                <a:ext uri="{FF2B5EF4-FFF2-40B4-BE49-F238E27FC236}">
                  <a16:creationId xmlns:a16="http://schemas.microsoft.com/office/drawing/2014/main" id="{212C2CB4-145E-4C76-B87B-BAE8045E514A}"/>
                </a:ext>
              </a:extLst>
            </p:cNvPr>
            <p:cNvSpPr/>
            <p:nvPr/>
          </p:nvSpPr>
          <p:spPr bwMode="gray">
            <a:xfrm>
              <a:off x="796544" y="0"/>
              <a:ext cx="4665472" cy="1036320"/>
            </a:xfrm>
            <a:custGeom>
              <a:avLst/>
              <a:gdLst>
                <a:gd name="connsiteX0" fmla="*/ 0 w 4665472"/>
                <a:gd name="connsiteY0" fmla="*/ 0 h 1036320"/>
                <a:gd name="connsiteX1" fmla="*/ 231648 w 4665472"/>
                <a:gd name="connsiteY1" fmla="*/ 1036320 h 1036320"/>
                <a:gd name="connsiteX2" fmla="*/ 4665472 w 4665472"/>
                <a:gd name="connsiteY2" fmla="*/ 4064 h 1036320"/>
                <a:gd name="connsiteX3" fmla="*/ 0 w 4665472"/>
                <a:gd name="connsiteY3" fmla="*/ 0 h 1036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65472" h="1036320">
                  <a:moveTo>
                    <a:pt x="0" y="0"/>
                  </a:moveTo>
                  <a:lnTo>
                    <a:pt x="231648" y="1036320"/>
                  </a:lnTo>
                  <a:lnTo>
                    <a:pt x="4665472" y="40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8C00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400"/>
            </a:p>
          </p:txBody>
        </p:sp>
      </p:grp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5F8779A0-B0FF-4C21-BABB-4F02E5D74F6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r>
              <a:rPr lang="de-DE"/>
              <a:t>| Kolping Gesellschaft Blindtext | XX. Monat 20XX | Maximilian Mustermann, Funktion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B4C7D7D-53EA-4ECC-B833-87968F4A845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fld id="{1925EFE5-409A-4263-AA86-E37B8055B6A0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2A780392-7155-4E24-A2B0-BD0B8A6CD70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35360" y="1844824"/>
            <a:ext cx="1152000" cy="1152000"/>
          </a:xfrm>
          <a:solidFill>
            <a:schemeClr val="bg2"/>
          </a:solidFill>
        </p:spPr>
        <p:txBody>
          <a:bodyPr lIns="234000" tIns="234000" rIns="234000" bIns="234000" anchor="t"/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3800" b="0" i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None/>
              <a:defRPr sz="3800" b="0" i="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buNone/>
              <a:defRPr sz="3800" b="0" i="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buNone/>
              <a:defRPr sz="3800" b="0" i="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buNone/>
              <a:defRPr sz="3800" b="0" i="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X</a:t>
            </a:r>
          </a:p>
        </p:txBody>
      </p:sp>
      <p:sp>
        <p:nvSpPr>
          <p:cNvPr id="11" name="Textplatzhalter 82">
            <a:extLst>
              <a:ext uri="{FF2B5EF4-FFF2-40B4-BE49-F238E27FC236}">
                <a16:creationId xmlns:a16="http://schemas.microsoft.com/office/drawing/2014/main" id="{355D352E-0F17-44B7-9801-A06EA8AF732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1559660" y="1916793"/>
            <a:ext cx="2592388" cy="1008063"/>
          </a:xfrm>
        </p:spPr>
        <p:txBody>
          <a:bodyPr lIns="90000" rIns="90000"/>
          <a:lstStyle>
            <a:lvl1pPr marL="0" indent="0">
              <a:lnSpc>
                <a:spcPct val="90000"/>
              </a:lnSpc>
              <a:buFont typeface="Arial" panose="020B0604020202020204" pitchFamily="34" charset="0"/>
              <a:buNone/>
              <a:defRPr sz="1800" b="0">
                <a:solidFill>
                  <a:schemeClr val="tx1"/>
                </a:solidFill>
              </a:defRPr>
            </a:lvl1pPr>
            <a:lvl2pPr marL="0" indent="0">
              <a:lnSpc>
                <a:spcPct val="90000"/>
              </a:lnSpc>
              <a:buFont typeface="Arial" panose="020B0604020202020204" pitchFamily="34" charset="0"/>
              <a:buNone/>
              <a:defRPr sz="1800" b="0">
                <a:solidFill>
                  <a:schemeClr val="tx1"/>
                </a:solidFill>
              </a:defRPr>
            </a:lvl2pPr>
            <a:lvl3pPr marL="0" indent="0">
              <a:lnSpc>
                <a:spcPct val="90000"/>
              </a:lnSpc>
              <a:buNone/>
              <a:defRPr sz="1800" b="0">
                <a:solidFill>
                  <a:schemeClr val="tx1"/>
                </a:solidFill>
              </a:defRPr>
            </a:lvl3pPr>
            <a:lvl4pPr marL="0" indent="0">
              <a:lnSpc>
                <a:spcPct val="90000"/>
              </a:lnSpc>
              <a:buNone/>
              <a:defRPr sz="1800" b="0">
                <a:solidFill>
                  <a:schemeClr val="tx1"/>
                </a:solidFill>
              </a:defRPr>
            </a:lvl4pPr>
            <a:lvl5pPr marL="0" indent="0">
              <a:lnSpc>
                <a:spcPct val="90000"/>
              </a:lnSpc>
              <a:buNone/>
              <a:defRPr sz="18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/>
              <a:t>Platzhalter für einen </a:t>
            </a:r>
            <a:r>
              <a:rPr lang="de-DE" dirty="0" err="1"/>
              <a:t>Agendapunkt</a:t>
            </a:r>
            <a:endParaRPr lang="de-DE" dirty="0"/>
          </a:p>
        </p:txBody>
      </p:sp>
      <p:sp>
        <p:nvSpPr>
          <p:cNvPr id="12" name="Textplatzhalter 82">
            <a:extLst>
              <a:ext uri="{FF2B5EF4-FFF2-40B4-BE49-F238E27FC236}">
                <a16:creationId xmlns:a16="http://schemas.microsoft.com/office/drawing/2014/main" id="{C741FD73-0B03-48E7-BFA6-E91056C063E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188221" y="1916113"/>
            <a:ext cx="828000" cy="1008063"/>
          </a:xfrm>
        </p:spPr>
        <p:txBody>
          <a:bodyPr lIns="0" rIns="0"/>
          <a:lstStyle>
            <a:lvl1pPr marL="0" indent="0" algn="r">
              <a:lnSpc>
                <a:spcPct val="90000"/>
              </a:lnSpc>
              <a:buFont typeface="Arial" panose="020B0604020202020204" pitchFamily="34" charset="0"/>
              <a:buNone/>
              <a:defRPr sz="1800" b="0">
                <a:solidFill>
                  <a:schemeClr val="tx1"/>
                </a:solidFill>
              </a:defRPr>
            </a:lvl1pPr>
            <a:lvl2pPr marL="0" indent="0" algn="r">
              <a:lnSpc>
                <a:spcPct val="90000"/>
              </a:lnSpc>
              <a:buFont typeface="Arial" panose="020B0604020202020204" pitchFamily="34" charset="0"/>
              <a:buNone/>
              <a:defRPr sz="1800" b="0">
                <a:solidFill>
                  <a:schemeClr val="tx1"/>
                </a:solidFill>
              </a:defRPr>
            </a:lvl2pPr>
            <a:lvl3pPr marL="0" indent="0" algn="r">
              <a:lnSpc>
                <a:spcPct val="90000"/>
              </a:lnSpc>
              <a:buNone/>
              <a:defRPr sz="1800" b="0">
                <a:solidFill>
                  <a:schemeClr val="tx1"/>
                </a:solidFill>
              </a:defRPr>
            </a:lvl3pPr>
            <a:lvl4pPr marL="0" indent="0" algn="r">
              <a:lnSpc>
                <a:spcPct val="90000"/>
              </a:lnSpc>
              <a:buNone/>
              <a:defRPr sz="1800" b="0">
                <a:solidFill>
                  <a:schemeClr val="tx1"/>
                </a:solidFill>
              </a:defRPr>
            </a:lvl4pPr>
            <a:lvl5pPr marL="0" indent="0" algn="r">
              <a:lnSpc>
                <a:spcPct val="90000"/>
              </a:lnSpc>
              <a:buNone/>
              <a:defRPr sz="18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/>
              <a:t>Seite XX</a:t>
            </a:r>
            <a:endParaRPr lang="en-US" dirty="0"/>
          </a:p>
        </p:txBody>
      </p:sp>
      <p:sp>
        <p:nvSpPr>
          <p:cNvPr id="13" name="Textplatzhalter 9">
            <a:extLst>
              <a:ext uri="{FF2B5EF4-FFF2-40B4-BE49-F238E27FC236}">
                <a16:creationId xmlns:a16="http://schemas.microsoft.com/office/drawing/2014/main" id="{96CAA07C-8F3D-4D4F-A54A-253699F1890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335360" y="3357056"/>
            <a:ext cx="1152000" cy="1152000"/>
          </a:xfrm>
          <a:solidFill>
            <a:schemeClr val="bg2"/>
          </a:solidFill>
        </p:spPr>
        <p:txBody>
          <a:bodyPr lIns="234000" tIns="234000" rIns="234000" bIns="234000" anchor="t"/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3800" b="0" i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None/>
              <a:defRPr sz="3800" b="0" i="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buNone/>
              <a:defRPr sz="3800" b="0" i="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buNone/>
              <a:defRPr sz="3800" b="0" i="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buNone/>
              <a:defRPr sz="3800" b="0" i="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X</a:t>
            </a:r>
          </a:p>
        </p:txBody>
      </p:sp>
      <p:sp>
        <p:nvSpPr>
          <p:cNvPr id="14" name="Textplatzhalter 82">
            <a:extLst>
              <a:ext uri="{FF2B5EF4-FFF2-40B4-BE49-F238E27FC236}">
                <a16:creationId xmlns:a16="http://schemas.microsoft.com/office/drawing/2014/main" id="{690A497F-335E-43F8-A506-EA45B054716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1559660" y="3429025"/>
            <a:ext cx="2592388" cy="1008063"/>
          </a:xfrm>
        </p:spPr>
        <p:txBody>
          <a:bodyPr lIns="90000" rIns="90000"/>
          <a:lstStyle>
            <a:lvl1pPr marL="0" indent="0">
              <a:lnSpc>
                <a:spcPct val="90000"/>
              </a:lnSpc>
              <a:buFont typeface="Arial" panose="020B0604020202020204" pitchFamily="34" charset="0"/>
              <a:buNone/>
              <a:defRPr sz="1800" b="0">
                <a:solidFill>
                  <a:schemeClr val="tx1"/>
                </a:solidFill>
              </a:defRPr>
            </a:lvl1pPr>
            <a:lvl2pPr marL="0" indent="0">
              <a:lnSpc>
                <a:spcPct val="90000"/>
              </a:lnSpc>
              <a:buFont typeface="Arial" panose="020B0604020202020204" pitchFamily="34" charset="0"/>
              <a:buNone/>
              <a:defRPr sz="1800" b="0">
                <a:solidFill>
                  <a:schemeClr val="tx1"/>
                </a:solidFill>
              </a:defRPr>
            </a:lvl2pPr>
            <a:lvl3pPr marL="0" indent="0">
              <a:lnSpc>
                <a:spcPct val="90000"/>
              </a:lnSpc>
              <a:buNone/>
              <a:defRPr sz="1800" b="0">
                <a:solidFill>
                  <a:schemeClr val="tx1"/>
                </a:solidFill>
              </a:defRPr>
            </a:lvl3pPr>
            <a:lvl4pPr marL="0" indent="0">
              <a:lnSpc>
                <a:spcPct val="90000"/>
              </a:lnSpc>
              <a:buNone/>
              <a:defRPr sz="1800" b="0">
                <a:solidFill>
                  <a:schemeClr val="tx1"/>
                </a:solidFill>
              </a:defRPr>
            </a:lvl4pPr>
            <a:lvl5pPr marL="0" indent="0">
              <a:lnSpc>
                <a:spcPct val="90000"/>
              </a:lnSpc>
              <a:buNone/>
              <a:defRPr sz="18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/>
              <a:t>Platzhalter für einen </a:t>
            </a:r>
            <a:r>
              <a:rPr lang="de-DE" dirty="0" err="1"/>
              <a:t>Agendapunkt</a:t>
            </a:r>
            <a:endParaRPr lang="de-DE" dirty="0"/>
          </a:p>
        </p:txBody>
      </p:sp>
      <p:sp>
        <p:nvSpPr>
          <p:cNvPr id="15" name="Textplatzhalter 82">
            <a:extLst>
              <a:ext uri="{FF2B5EF4-FFF2-40B4-BE49-F238E27FC236}">
                <a16:creationId xmlns:a16="http://schemas.microsoft.com/office/drawing/2014/main" id="{70E65B85-F83B-4686-A8A8-871933BFD2F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4188221" y="3428345"/>
            <a:ext cx="828000" cy="1008063"/>
          </a:xfrm>
        </p:spPr>
        <p:txBody>
          <a:bodyPr lIns="0" rIns="0"/>
          <a:lstStyle>
            <a:lvl1pPr marL="0" indent="0" algn="r">
              <a:lnSpc>
                <a:spcPct val="90000"/>
              </a:lnSpc>
              <a:buFont typeface="Arial" panose="020B0604020202020204" pitchFamily="34" charset="0"/>
              <a:buNone/>
              <a:defRPr sz="1800" b="0">
                <a:solidFill>
                  <a:schemeClr val="tx1"/>
                </a:solidFill>
              </a:defRPr>
            </a:lvl1pPr>
            <a:lvl2pPr marL="0" indent="0" algn="r">
              <a:lnSpc>
                <a:spcPct val="90000"/>
              </a:lnSpc>
              <a:buFont typeface="Arial" panose="020B0604020202020204" pitchFamily="34" charset="0"/>
              <a:buNone/>
              <a:defRPr sz="1800" b="0">
                <a:solidFill>
                  <a:schemeClr val="tx1"/>
                </a:solidFill>
              </a:defRPr>
            </a:lvl2pPr>
            <a:lvl3pPr marL="0" indent="0" algn="r">
              <a:lnSpc>
                <a:spcPct val="90000"/>
              </a:lnSpc>
              <a:buNone/>
              <a:defRPr sz="1800" b="0">
                <a:solidFill>
                  <a:schemeClr val="tx1"/>
                </a:solidFill>
              </a:defRPr>
            </a:lvl3pPr>
            <a:lvl4pPr marL="0" indent="0" algn="r">
              <a:lnSpc>
                <a:spcPct val="90000"/>
              </a:lnSpc>
              <a:buNone/>
              <a:defRPr sz="1800" b="0">
                <a:solidFill>
                  <a:schemeClr val="tx1"/>
                </a:solidFill>
              </a:defRPr>
            </a:lvl4pPr>
            <a:lvl5pPr marL="0" indent="0" algn="r">
              <a:lnSpc>
                <a:spcPct val="90000"/>
              </a:lnSpc>
              <a:buNone/>
              <a:defRPr sz="18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/>
              <a:t>Seite XX</a:t>
            </a:r>
            <a:endParaRPr lang="en-US" dirty="0"/>
          </a:p>
        </p:txBody>
      </p:sp>
      <p:sp>
        <p:nvSpPr>
          <p:cNvPr id="16" name="Textplatzhalter 9">
            <a:extLst>
              <a:ext uri="{FF2B5EF4-FFF2-40B4-BE49-F238E27FC236}">
                <a16:creationId xmlns:a16="http://schemas.microsoft.com/office/drawing/2014/main" id="{BE375428-E513-4390-A044-618F2C0BA69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335360" y="4869288"/>
            <a:ext cx="1152000" cy="1152000"/>
          </a:xfrm>
          <a:solidFill>
            <a:schemeClr val="bg2"/>
          </a:solidFill>
        </p:spPr>
        <p:txBody>
          <a:bodyPr lIns="234000" tIns="234000" rIns="234000" bIns="234000" anchor="t"/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3800" b="0" i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None/>
              <a:defRPr sz="3800" b="0" i="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buNone/>
              <a:defRPr sz="3800" b="0" i="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buNone/>
              <a:defRPr sz="3800" b="0" i="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buNone/>
              <a:defRPr sz="3800" b="0" i="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X</a:t>
            </a:r>
          </a:p>
        </p:txBody>
      </p:sp>
      <p:sp>
        <p:nvSpPr>
          <p:cNvPr id="17" name="Textplatzhalter 82">
            <a:extLst>
              <a:ext uri="{FF2B5EF4-FFF2-40B4-BE49-F238E27FC236}">
                <a16:creationId xmlns:a16="http://schemas.microsoft.com/office/drawing/2014/main" id="{3B7614FC-7A12-4E9F-B19A-9E05262270F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1559660" y="4941257"/>
            <a:ext cx="2592388" cy="1008063"/>
          </a:xfrm>
        </p:spPr>
        <p:txBody>
          <a:bodyPr lIns="90000" rIns="90000"/>
          <a:lstStyle>
            <a:lvl1pPr marL="0" indent="0">
              <a:lnSpc>
                <a:spcPct val="90000"/>
              </a:lnSpc>
              <a:buFont typeface="Arial" panose="020B0604020202020204" pitchFamily="34" charset="0"/>
              <a:buNone/>
              <a:defRPr sz="1800" b="0">
                <a:solidFill>
                  <a:schemeClr val="tx1"/>
                </a:solidFill>
              </a:defRPr>
            </a:lvl1pPr>
            <a:lvl2pPr marL="0" indent="0">
              <a:lnSpc>
                <a:spcPct val="90000"/>
              </a:lnSpc>
              <a:buFont typeface="Arial" panose="020B0604020202020204" pitchFamily="34" charset="0"/>
              <a:buNone/>
              <a:defRPr sz="1800" b="0">
                <a:solidFill>
                  <a:schemeClr val="tx1"/>
                </a:solidFill>
              </a:defRPr>
            </a:lvl2pPr>
            <a:lvl3pPr marL="0" indent="0">
              <a:lnSpc>
                <a:spcPct val="90000"/>
              </a:lnSpc>
              <a:buNone/>
              <a:defRPr sz="1800" b="0">
                <a:solidFill>
                  <a:schemeClr val="tx1"/>
                </a:solidFill>
              </a:defRPr>
            </a:lvl3pPr>
            <a:lvl4pPr marL="0" indent="0">
              <a:lnSpc>
                <a:spcPct val="90000"/>
              </a:lnSpc>
              <a:buNone/>
              <a:defRPr sz="1800" b="0">
                <a:solidFill>
                  <a:schemeClr val="tx1"/>
                </a:solidFill>
              </a:defRPr>
            </a:lvl4pPr>
            <a:lvl5pPr marL="0" indent="0">
              <a:lnSpc>
                <a:spcPct val="90000"/>
              </a:lnSpc>
              <a:buNone/>
              <a:defRPr sz="18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/>
              <a:t>Platzhalter für einen </a:t>
            </a:r>
            <a:r>
              <a:rPr lang="de-DE" dirty="0" err="1"/>
              <a:t>Agendapunkt</a:t>
            </a:r>
            <a:endParaRPr lang="de-DE" dirty="0"/>
          </a:p>
        </p:txBody>
      </p:sp>
      <p:sp>
        <p:nvSpPr>
          <p:cNvPr id="18" name="Textplatzhalter 82">
            <a:extLst>
              <a:ext uri="{FF2B5EF4-FFF2-40B4-BE49-F238E27FC236}">
                <a16:creationId xmlns:a16="http://schemas.microsoft.com/office/drawing/2014/main" id="{F12983BC-03BB-4D51-9CE6-BE78CB9BA77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4188221" y="4940577"/>
            <a:ext cx="828000" cy="1008063"/>
          </a:xfrm>
        </p:spPr>
        <p:txBody>
          <a:bodyPr lIns="0" rIns="0"/>
          <a:lstStyle>
            <a:lvl1pPr marL="0" indent="0" algn="r">
              <a:lnSpc>
                <a:spcPct val="90000"/>
              </a:lnSpc>
              <a:buFont typeface="Arial" panose="020B0604020202020204" pitchFamily="34" charset="0"/>
              <a:buNone/>
              <a:defRPr sz="1800" b="0">
                <a:solidFill>
                  <a:schemeClr val="tx1"/>
                </a:solidFill>
              </a:defRPr>
            </a:lvl1pPr>
            <a:lvl2pPr marL="0" indent="0" algn="r">
              <a:lnSpc>
                <a:spcPct val="90000"/>
              </a:lnSpc>
              <a:buFont typeface="Arial" panose="020B0604020202020204" pitchFamily="34" charset="0"/>
              <a:buNone/>
              <a:defRPr sz="1800" b="0">
                <a:solidFill>
                  <a:schemeClr val="tx1"/>
                </a:solidFill>
              </a:defRPr>
            </a:lvl2pPr>
            <a:lvl3pPr marL="0" indent="0" algn="r">
              <a:lnSpc>
                <a:spcPct val="90000"/>
              </a:lnSpc>
              <a:buNone/>
              <a:defRPr sz="1800" b="0">
                <a:solidFill>
                  <a:schemeClr val="tx1"/>
                </a:solidFill>
              </a:defRPr>
            </a:lvl3pPr>
            <a:lvl4pPr marL="0" indent="0" algn="r">
              <a:lnSpc>
                <a:spcPct val="90000"/>
              </a:lnSpc>
              <a:buNone/>
              <a:defRPr sz="1800" b="0">
                <a:solidFill>
                  <a:schemeClr val="tx1"/>
                </a:solidFill>
              </a:defRPr>
            </a:lvl4pPr>
            <a:lvl5pPr marL="0" indent="0" algn="r">
              <a:lnSpc>
                <a:spcPct val="90000"/>
              </a:lnSpc>
              <a:buNone/>
              <a:defRPr sz="18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/>
              <a:t>Seite XX</a:t>
            </a:r>
            <a:endParaRPr lang="en-US" dirty="0"/>
          </a:p>
        </p:txBody>
      </p:sp>
      <p:sp>
        <p:nvSpPr>
          <p:cNvPr id="19" name="Textplatzhalter 9">
            <a:extLst>
              <a:ext uri="{FF2B5EF4-FFF2-40B4-BE49-F238E27FC236}">
                <a16:creationId xmlns:a16="http://schemas.microsoft.com/office/drawing/2014/main" id="{B3697231-2F72-47FB-8FFB-D90B13C1567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 bwMode="gray">
          <a:xfrm>
            <a:off x="5807968" y="1844824"/>
            <a:ext cx="1152000" cy="1152000"/>
          </a:xfrm>
          <a:solidFill>
            <a:schemeClr val="bg2"/>
          </a:solidFill>
        </p:spPr>
        <p:txBody>
          <a:bodyPr lIns="234000" tIns="234000" rIns="234000" bIns="234000" anchor="t"/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3800" b="0" i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None/>
              <a:defRPr sz="3800" b="0" i="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buNone/>
              <a:defRPr sz="3800" b="0" i="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buNone/>
              <a:defRPr sz="3800" b="0" i="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buNone/>
              <a:defRPr sz="3800" b="0" i="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X</a:t>
            </a:r>
          </a:p>
        </p:txBody>
      </p:sp>
      <p:sp>
        <p:nvSpPr>
          <p:cNvPr id="20" name="Textplatzhalter 82">
            <a:extLst>
              <a:ext uri="{FF2B5EF4-FFF2-40B4-BE49-F238E27FC236}">
                <a16:creationId xmlns:a16="http://schemas.microsoft.com/office/drawing/2014/main" id="{8D55C8D6-9307-4035-8623-D5AAE6F271C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 bwMode="gray">
          <a:xfrm>
            <a:off x="7032268" y="1916793"/>
            <a:ext cx="2592388" cy="1008063"/>
          </a:xfrm>
        </p:spPr>
        <p:txBody>
          <a:bodyPr lIns="90000" rIns="90000"/>
          <a:lstStyle>
            <a:lvl1pPr marL="0" indent="0">
              <a:lnSpc>
                <a:spcPct val="90000"/>
              </a:lnSpc>
              <a:buFont typeface="Arial" panose="020B0604020202020204" pitchFamily="34" charset="0"/>
              <a:buNone/>
              <a:defRPr sz="1800" b="0">
                <a:solidFill>
                  <a:schemeClr val="tx1"/>
                </a:solidFill>
              </a:defRPr>
            </a:lvl1pPr>
            <a:lvl2pPr marL="0" indent="0">
              <a:lnSpc>
                <a:spcPct val="90000"/>
              </a:lnSpc>
              <a:buFont typeface="Arial" panose="020B0604020202020204" pitchFamily="34" charset="0"/>
              <a:buNone/>
              <a:defRPr sz="1800" b="0">
                <a:solidFill>
                  <a:schemeClr val="tx1"/>
                </a:solidFill>
              </a:defRPr>
            </a:lvl2pPr>
            <a:lvl3pPr marL="0" indent="0">
              <a:lnSpc>
                <a:spcPct val="90000"/>
              </a:lnSpc>
              <a:buNone/>
              <a:defRPr sz="1800" b="0">
                <a:solidFill>
                  <a:schemeClr val="tx1"/>
                </a:solidFill>
              </a:defRPr>
            </a:lvl3pPr>
            <a:lvl4pPr marL="0" indent="0">
              <a:lnSpc>
                <a:spcPct val="90000"/>
              </a:lnSpc>
              <a:buNone/>
              <a:defRPr sz="1800" b="0">
                <a:solidFill>
                  <a:schemeClr val="tx1"/>
                </a:solidFill>
              </a:defRPr>
            </a:lvl4pPr>
            <a:lvl5pPr marL="0" indent="0">
              <a:lnSpc>
                <a:spcPct val="90000"/>
              </a:lnSpc>
              <a:buNone/>
              <a:defRPr sz="18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/>
              <a:t>Platzhalter für einen </a:t>
            </a:r>
            <a:r>
              <a:rPr lang="de-DE" dirty="0" err="1"/>
              <a:t>Agendapunkt</a:t>
            </a:r>
            <a:endParaRPr lang="de-DE" dirty="0"/>
          </a:p>
        </p:txBody>
      </p:sp>
      <p:sp>
        <p:nvSpPr>
          <p:cNvPr id="21" name="Textplatzhalter 82">
            <a:extLst>
              <a:ext uri="{FF2B5EF4-FFF2-40B4-BE49-F238E27FC236}">
                <a16:creationId xmlns:a16="http://schemas.microsoft.com/office/drawing/2014/main" id="{24F85DC3-3771-478F-9FFF-567B3467062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 bwMode="gray">
          <a:xfrm>
            <a:off x="9660829" y="1916113"/>
            <a:ext cx="828000" cy="1008063"/>
          </a:xfrm>
        </p:spPr>
        <p:txBody>
          <a:bodyPr lIns="0" rIns="0"/>
          <a:lstStyle>
            <a:lvl1pPr marL="0" indent="0" algn="r">
              <a:lnSpc>
                <a:spcPct val="90000"/>
              </a:lnSpc>
              <a:buFont typeface="Arial" panose="020B0604020202020204" pitchFamily="34" charset="0"/>
              <a:buNone/>
              <a:defRPr sz="1800" b="0">
                <a:solidFill>
                  <a:schemeClr val="tx1"/>
                </a:solidFill>
              </a:defRPr>
            </a:lvl1pPr>
            <a:lvl2pPr marL="0" indent="0" algn="r">
              <a:lnSpc>
                <a:spcPct val="90000"/>
              </a:lnSpc>
              <a:buFont typeface="Arial" panose="020B0604020202020204" pitchFamily="34" charset="0"/>
              <a:buNone/>
              <a:defRPr sz="1800" b="0">
                <a:solidFill>
                  <a:schemeClr val="tx1"/>
                </a:solidFill>
              </a:defRPr>
            </a:lvl2pPr>
            <a:lvl3pPr marL="0" indent="0" algn="r">
              <a:lnSpc>
                <a:spcPct val="90000"/>
              </a:lnSpc>
              <a:buNone/>
              <a:defRPr sz="1800" b="0">
                <a:solidFill>
                  <a:schemeClr val="tx1"/>
                </a:solidFill>
              </a:defRPr>
            </a:lvl3pPr>
            <a:lvl4pPr marL="0" indent="0" algn="r">
              <a:lnSpc>
                <a:spcPct val="90000"/>
              </a:lnSpc>
              <a:buNone/>
              <a:defRPr sz="1800" b="0">
                <a:solidFill>
                  <a:schemeClr val="tx1"/>
                </a:solidFill>
              </a:defRPr>
            </a:lvl4pPr>
            <a:lvl5pPr marL="0" indent="0" algn="r">
              <a:lnSpc>
                <a:spcPct val="90000"/>
              </a:lnSpc>
              <a:buNone/>
              <a:defRPr sz="18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/>
              <a:t>Seite XX</a:t>
            </a:r>
            <a:endParaRPr lang="en-US" dirty="0"/>
          </a:p>
        </p:txBody>
      </p:sp>
      <p:sp>
        <p:nvSpPr>
          <p:cNvPr id="22" name="Textplatzhalter 9">
            <a:extLst>
              <a:ext uri="{FF2B5EF4-FFF2-40B4-BE49-F238E27FC236}">
                <a16:creationId xmlns:a16="http://schemas.microsoft.com/office/drawing/2014/main" id="{C2D1D366-C7E5-458D-9085-F1508F7CB1A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 bwMode="gray">
          <a:xfrm>
            <a:off x="5807968" y="3357056"/>
            <a:ext cx="1152000" cy="1152000"/>
          </a:xfrm>
          <a:solidFill>
            <a:schemeClr val="bg2"/>
          </a:solidFill>
        </p:spPr>
        <p:txBody>
          <a:bodyPr lIns="234000" tIns="234000" rIns="234000" bIns="234000" anchor="t"/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3800" b="0" i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None/>
              <a:defRPr sz="3800" b="0" i="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buNone/>
              <a:defRPr sz="3800" b="0" i="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buNone/>
              <a:defRPr sz="3800" b="0" i="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buNone/>
              <a:defRPr sz="3800" b="0" i="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X</a:t>
            </a:r>
          </a:p>
        </p:txBody>
      </p:sp>
      <p:sp>
        <p:nvSpPr>
          <p:cNvPr id="23" name="Textplatzhalter 82">
            <a:extLst>
              <a:ext uri="{FF2B5EF4-FFF2-40B4-BE49-F238E27FC236}">
                <a16:creationId xmlns:a16="http://schemas.microsoft.com/office/drawing/2014/main" id="{9B0B38D8-684B-4F9F-8601-E99CBB4BC51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 bwMode="gray">
          <a:xfrm>
            <a:off x="7032268" y="3429025"/>
            <a:ext cx="2592388" cy="1008063"/>
          </a:xfrm>
        </p:spPr>
        <p:txBody>
          <a:bodyPr lIns="90000" rIns="90000"/>
          <a:lstStyle>
            <a:lvl1pPr marL="0" indent="0">
              <a:lnSpc>
                <a:spcPct val="90000"/>
              </a:lnSpc>
              <a:buFont typeface="Arial" panose="020B0604020202020204" pitchFamily="34" charset="0"/>
              <a:buNone/>
              <a:defRPr sz="1800" b="0">
                <a:solidFill>
                  <a:schemeClr val="tx1"/>
                </a:solidFill>
              </a:defRPr>
            </a:lvl1pPr>
            <a:lvl2pPr marL="0" indent="0">
              <a:lnSpc>
                <a:spcPct val="90000"/>
              </a:lnSpc>
              <a:buFont typeface="Arial" panose="020B0604020202020204" pitchFamily="34" charset="0"/>
              <a:buNone/>
              <a:defRPr sz="1800" b="0">
                <a:solidFill>
                  <a:schemeClr val="tx1"/>
                </a:solidFill>
              </a:defRPr>
            </a:lvl2pPr>
            <a:lvl3pPr marL="0" indent="0">
              <a:lnSpc>
                <a:spcPct val="90000"/>
              </a:lnSpc>
              <a:buNone/>
              <a:defRPr sz="1800" b="0">
                <a:solidFill>
                  <a:schemeClr val="tx1"/>
                </a:solidFill>
              </a:defRPr>
            </a:lvl3pPr>
            <a:lvl4pPr marL="0" indent="0">
              <a:lnSpc>
                <a:spcPct val="90000"/>
              </a:lnSpc>
              <a:buNone/>
              <a:defRPr sz="1800" b="0">
                <a:solidFill>
                  <a:schemeClr val="tx1"/>
                </a:solidFill>
              </a:defRPr>
            </a:lvl4pPr>
            <a:lvl5pPr marL="0" indent="0">
              <a:lnSpc>
                <a:spcPct val="90000"/>
              </a:lnSpc>
              <a:buNone/>
              <a:defRPr sz="18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/>
              <a:t>Platzhalter für einen </a:t>
            </a:r>
            <a:r>
              <a:rPr lang="de-DE" dirty="0" err="1"/>
              <a:t>Agendapunkt</a:t>
            </a:r>
            <a:endParaRPr lang="de-DE" dirty="0"/>
          </a:p>
        </p:txBody>
      </p:sp>
      <p:sp>
        <p:nvSpPr>
          <p:cNvPr id="24" name="Textplatzhalter 82">
            <a:extLst>
              <a:ext uri="{FF2B5EF4-FFF2-40B4-BE49-F238E27FC236}">
                <a16:creationId xmlns:a16="http://schemas.microsoft.com/office/drawing/2014/main" id="{519FAE2D-3EBC-4985-B54F-A4ECDF46B240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9660829" y="3428345"/>
            <a:ext cx="828000" cy="1008063"/>
          </a:xfrm>
        </p:spPr>
        <p:txBody>
          <a:bodyPr lIns="0" rIns="0"/>
          <a:lstStyle>
            <a:lvl1pPr marL="0" indent="0" algn="r">
              <a:lnSpc>
                <a:spcPct val="90000"/>
              </a:lnSpc>
              <a:buFont typeface="Arial" panose="020B0604020202020204" pitchFamily="34" charset="0"/>
              <a:buNone/>
              <a:defRPr sz="1800" b="0">
                <a:solidFill>
                  <a:schemeClr val="tx1"/>
                </a:solidFill>
              </a:defRPr>
            </a:lvl1pPr>
            <a:lvl2pPr marL="0" indent="0" algn="r">
              <a:lnSpc>
                <a:spcPct val="90000"/>
              </a:lnSpc>
              <a:buFont typeface="Arial" panose="020B0604020202020204" pitchFamily="34" charset="0"/>
              <a:buNone/>
              <a:defRPr sz="1800" b="0">
                <a:solidFill>
                  <a:schemeClr val="tx1"/>
                </a:solidFill>
              </a:defRPr>
            </a:lvl2pPr>
            <a:lvl3pPr marL="0" indent="0" algn="r">
              <a:lnSpc>
                <a:spcPct val="90000"/>
              </a:lnSpc>
              <a:buNone/>
              <a:defRPr sz="1800" b="0">
                <a:solidFill>
                  <a:schemeClr val="tx1"/>
                </a:solidFill>
              </a:defRPr>
            </a:lvl3pPr>
            <a:lvl4pPr marL="0" indent="0" algn="r">
              <a:lnSpc>
                <a:spcPct val="90000"/>
              </a:lnSpc>
              <a:buNone/>
              <a:defRPr sz="1800" b="0">
                <a:solidFill>
                  <a:schemeClr val="tx1"/>
                </a:solidFill>
              </a:defRPr>
            </a:lvl4pPr>
            <a:lvl5pPr marL="0" indent="0" algn="r">
              <a:lnSpc>
                <a:spcPct val="90000"/>
              </a:lnSpc>
              <a:buNone/>
              <a:defRPr sz="18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/>
              <a:t>Seite XX</a:t>
            </a:r>
            <a:endParaRPr lang="en-US" dirty="0"/>
          </a:p>
        </p:txBody>
      </p:sp>
      <p:sp>
        <p:nvSpPr>
          <p:cNvPr id="25" name="Textplatzhalter 9">
            <a:extLst>
              <a:ext uri="{FF2B5EF4-FFF2-40B4-BE49-F238E27FC236}">
                <a16:creationId xmlns:a16="http://schemas.microsoft.com/office/drawing/2014/main" id="{F73D3040-BECE-463A-BEF0-10C7D07DA8BB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 bwMode="gray">
          <a:xfrm>
            <a:off x="5807968" y="4869288"/>
            <a:ext cx="1152000" cy="1152000"/>
          </a:xfrm>
          <a:solidFill>
            <a:schemeClr val="bg2"/>
          </a:solidFill>
        </p:spPr>
        <p:txBody>
          <a:bodyPr lIns="234000" tIns="234000" rIns="234000" bIns="234000" anchor="t"/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3800" b="0" i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None/>
              <a:defRPr sz="3800" b="0" i="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buNone/>
              <a:defRPr sz="3800" b="0" i="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buNone/>
              <a:defRPr sz="3800" b="0" i="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buNone/>
              <a:defRPr sz="3800" b="0" i="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X</a:t>
            </a:r>
          </a:p>
        </p:txBody>
      </p:sp>
      <p:sp>
        <p:nvSpPr>
          <p:cNvPr id="26" name="Textplatzhalter 82">
            <a:extLst>
              <a:ext uri="{FF2B5EF4-FFF2-40B4-BE49-F238E27FC236}">
                <a16:creationId xmlns:a16="http://schemas.microsoft.com/office/drawing/2014/main" id="{2B2F57F7-8321-42D8-9F4D-2DBE927B8EC3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 bwMode="gray">
          <a:xfrm>
            <a:off x="7032268" y="4941257"/>
            <a:ext cx="2592388" cy="1008063"/>
          </a:xfrm>
        </p:spPr>
        <p:txBody>
          <a:bodyPr lIns="90000" rIns="90000"/>
          <a:lstStyle>
            <a:lvl1pPr marL="0" indent="0">
              <a:lnSpc>
                <a:spcPct val="90000"/>
              </a:lnSpc>
              <a:buFont typeface="Arial" panose="020B0604020202020204" pitchFamily="34" charset="0"/>
              <a:buNone/>
              <a:defRPr sz="1800" b="0">
                <a:solidFill>
                  <a:schemeClr val="tx1"/>
                </a:solidFill>
              </a:defRPr>
            </a:lvl1pPr>
            <a:lvl2pPr marL="0" indent="0">
              <a:lnSpc>
                <a:spcPct val="90000"/>
              </a:lnSpc>
              <a:buFont typeface="Arial" panose="020B0604020202020204" pitchFamily="34" charset="0"/>
              <a:buNone/>
              <a:defRPr sz="1800" b="0">
                <a:solidFill>
                  <a:schemeClr val="tx1"/>
                </a:solidFill>
              </a:defRPr>
            </a:lvl2pPr>
            <a:lvl3pPr marL="0" indent="0">
              <a:lnSpc>
                <a:spcPct val="90000"/>
              </a:lnSpc>
              <a:buNone/>
              <a:defRPr sz="1800" b="0">
                <a:solidFill>
                  <a:schemeClr val="tx1"/>
                </a:solidFill>
              </a:defRPr>
            </a:lvl3pPr>
            <a:lvl4pPr marL="0" indent="0">
              <a:lnSpc>
                <a:spcPct val="90000"/>
              </a:lnSpc>
              <a:buNone/>
              <a:defRPr sz="1800" b="0">
                <a:solidFill>
                  <a:schemeClr val="tx1"/>
                </a:solidFill>
              </a:defRPr>
            </a:lvl4pPr>
            <a:lvl5pPr marL="0" indent="0">
              <a:lnSpc>
                <a:spcPct val="90000"/>
              </a:lnSpc>
              <a:buNone/>
              <a:defRPr sz="18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/>
              <a:t>Platzhalter für einen </a:t>
            </a:r>
            <a:r>
              <a:rPr lang="de-DE" dirty="0" err="1"/>
              <a:t>Agendapunkt</a:t>
            </a:r>
            <a:endParaRPr lang="de-DE" dirty="0"/>
          </a:p>
        </p:txBody>
      </p:sp>
      <p:sp>
        <p:nvSpPr>
          <p:cNvPr id="27" name="Textplatzhalter 82">
            <a:extLst>
              <a:ext uri="{FF2B5EF4-FFF2-40B4-BE49-F238E27FC236}">
                <a16:creationId xmlns:a16="http://schemas.microsoft.com/office/drawing/2014/main" id="{B195D8C4-F55F-484B-949F-A4EF25088158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 bwMode="gray">
          <a:xfrm>
            <a:off x="9660829" y="4940577"/>
            <a:ext cx="828000" cy="1008063"/>
          </a:xfrm>
        </p:spPr>
        <p:txBody>
          <a:bodyPr lIns="0" rIns="0"/>
          <a:lstStyle>
            <a:lvl1pPr marL="0" indent="0" algn="r">
              <a:lnSpc>
                <a:spcPct val="90000"/>
              </a:lnSpc>
              <a:buFont typeface="Arial" panose="020B0604020202020204" pitchFamily="34" charset="0"/>
              <a:buNone/>
              <a:defRPr sz="1800" b="0">
                <a:solidFill>
                  <a:schemeClr val="tx1"/>
                </a:solidFill>
              </a:defRPr>
            </a:lvl1pPr>
            <a:lvl2pPr marL="0" indent="0" algn="r">
              <a:lnSpc>
                <a:spcPct val="90000"/>
              </a:lnSpc>
              <a:buFont typeface="Arial" panose="020B0604020202020204" pitchFamily="34" charset="0"/>
              <a:buNone/>
              <a:defRPr sz="1800" b="0">
                <a:solidFill>
                  <a:schemeClr val="tx1"/>
                </a:solidFill>
              </a:defRPr>
            </a:lvl2pPr>
            <a:lvl3pPr marL="0" indent="0" algn="r">
              <a:lnSpc>
                <a:spcPct val="90000"/>
              </a:lnSpc>
              <a:buNone/>
              <a:defRPr sz="1800" b="0">
                <a:solidFill>
                  <a:schemeClr val="tx1"/>
                </a:solidFill>
              </a:defRPr>
            </a:lvl3pPr>
            <a:lvl4pPr marL="0" indent="0" algn="r">
              <a:lnSpc>
                <a:spcPct val="90000"/>
              </a:lnSpc>
              <a:buNone/>
              <a:defRPr sz="1800" b="0">
                <a:solidFill>
                  <a:schemeClr val="tx1"/>
                </a:solidFill>
              </a:defRPr>
            </a:lvl4pPr>
            <a:lvl5pPr marL="0" indent="0" algn="r">
              <a:lnSpc>
                <a:spcPct val="90000"/>
              </a:lnSpc>
              <a:buNone/>
              <a:defRPr sz="18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/>
              <a:t>Seite XX</a:t>
            </a:r>
            <a:endParaRPr lang="en-US" dirty="0"/>
          </a:p>
        </p:txBody>
      </p:sp>
      <p:sp>
        <p:nvSpPr>
          <p:cNvPr id="28" name="Textplatzhalter 101">
            <a:extLst>
              <a:ext uri="{FF2B5EF4-FFF2-40B4-BE49-F238E27FC236}">
                <a16:creationId xmlns:a16="http://schemas.microsoft.com/office/drawing/2014/main" id="{DA3F42E5-9205-4E41-A38E-EFAEBBE8C99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 bwMode="gray">
          <a:xfrm>
            <a:off x="1559660" y="1844824"/>
            <a:ext cx="3456561" cy="7200"/>
          </a:xfrm>
          <a:custGeom>
            <a:avLst/>
            <a:gdLst>
              <a:gd name="connsiteX0" fmla="*/ 0 w 3464042"/>
              <a:gd name="connsiteY0" fmla="*/ 0 h 7200"/>
              <a:gd name="connsiteX1" fmla="*/ 3462389 w 3464042"/>
              <a:gd name="connsiteY1" fmla="*/ 0 h 7200"/>
              <a:gd name="connsiteX2" fmla="*/ 3464042 w 3464042"/>
              <a:gd name="connsiteY2" fmla="*/ 7200 h 7200"/>
              <a:gd name="connsiteX3" fmla="*/ 0 w 3464042"/>
              <a:gd name="connsiteY3" fmla="*/ 7200 h 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64042" h="7200">
                <a:moveTo>
                  <a:pt x="0" y="0"/>
                </a:moveTo>
                <a:lnTo>
                  <a:pt x="3462389" y="0"/>
                </a:lnTo>
                <a:lnTo>
                  <a:pt x="3464042" y="7200"/>
                </a:lnTo>
                <a:lnTo>
                  <a:pt x="0" y="720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anchor="t">
            <a:noAutofit/>
          </a:bodyPr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100" b="0" spc="-240" baseline="0">
                <a:noFill/>
              </a:defRPr>
            </a:lvl1pPr>
            <a:lvl2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100" b="0" spc="-240" baseline="0">
                <a:noFill/>
              </a:defRPr>
            </a:lvl2pPr>
            <a:lvl3pPr marL="0" indent="0" algn="l">
              <a:lnSpc>
                <a:spcPct val="100000"/>
              </a:lnSpc>
              <a:buNone/>
              <a:defRPr sz="100" b="0" spc="-240" baseline="0">
                <a:noFill/>
              </a:defRPr>
            </a:lvl3pPr>
            <a:lvl4pPr marL="0" indent="0" algn="l">
              <a:lnSpc>
                <a:spcPct val="100000"/>
              </a:lnSpc>
              <a:buNone/>
              <a:defRPr sz="100" b="0" spc="-240" baseline="0">
                <a:noFill/>
              </a:defRPr>
            </a:lvl4pPr>
            <a:lvl5pPr marL="0" indent="0" algn="l">
              <a:lnSpc>
                <a:spcPct val="100000"/>
              </a:lnSpc>
              <a:buNone/>
              <a:defRPr sz="100" b="0" spc="-240" baseline="0">
                <a:noFill/>
              </a:defRPr>
            </a:lvl5pPr>
          </a:lstStyle>
          <a:p>
            <a:pPr lvl="0"/>
            <a:r>
              <a:rPr lang="de-DE" dirty="0"/>
              <a:t>Text</a:t>
            </a:r>
          </a:p>
          <a:p>
            <a:pPr lvl="1"/>
            <a:r>
              <a:rPr lang="de-DE" dirty="0"/>
              <a:t>Text</a:t>
            </a:r>
          </a:p>
          <a:p>
            <a:pPr lvl="2"/>
            <a:r>
              <a:rPr lang="de-DE" dirty="0"/>
              <a:t>Text</a:t>
            </a:r>
          </a:p>
          <a:p>
            <a:pPr lvl="3"/>
            <a:r>
              <a:rPr lang="de-DE" dirty="0"/>
              <a:t>Text</a:t>
            </a:r>
          </a:p>
          <a:p>
            <a:pPr lvl="4"/>
            <a:r>
              <a:rPr lang="de-DE" dirty="0"/>
              <a:t>Text</a:t>
            </a:r>
          </a:p>
        </p:txBody>
      </p:sp>
      <p:sp>
        <p:nvSpPr>
          <p:cNvPr id="29" name="Textplatzhalter 102">
            <a:extLst>
              <a:ext uri="{FF2B5EF4-FFF2-40B4-BE49-F238E27FC236}">
                <a16:creationId xmlns:a16="http://schemas.microsoft.com/office/drawing/2014/main" id="{4520063F-A82F-4687-BA27-BD1B221DAE8D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 bwMode="gray">
          <a:xfrm>
            <a:off x="1559660" y="2989624"/>
            <a:ext cx="3456561" cy="7200"/>
          </a:xfrm>
          <a:custGeom>
            <a:avLst/>
            <a:gdLst>
              <a:gd name="connsiteX0" fmla="*/ 0 w 3464042"/>
              <a:gd name="connsiteY0" fmla="*/ 0 h 7200"/>
              <a:gd name="connsiteX1" fmla="*/ 3462389 w 3464042"/>
              <a:gd name="connsiteY1" fmla="*/ 0 h 7200"/>
              <a:gd name="connsiteX2" fmla="*/ 3464042 w 3464042"/>
              <a:gd name="connsiteY2" fmla="*/ 7200 h 7200"/>
              <a:gd name="connsiteX3" fmla="*/ 0 w 3464042"/>
              <a:gd name="connsiteY3" fmla="*/ 7200 h 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64042" h="7200">
                <a:moveTo>
                  <a:pt x="0" y="0"/>
                </a:moveTo>
                <a:lnTo>
                  <a:pt x="3462389" y="0"/>
                </a:lnTo>
                <a:lnTo>
                  <a:pt x="3464042" y="7200"/>
                </a:lnTo>
                <a:lnTo>
                  <a:pt x="0" y="720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anchor="t">
            <a:noAutofit/>
          </a:bodyPr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100" b="0" spc="-240" baseline="0">
                <a:noFill/>
              </a:defRPr>
            </a:lvl1pPr>
            <a:lvl2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100" b="0" spc="-240" baseline="0">
                <a:noFill/>
              </a:defRPr>
            </a:lvl2pPr>
            <a:lvl3pPr marL="0" indent="0" algn="l">
              <a:lnSpc>
                <a:spcPct val="100000"/>
              </a:lnSpc>
              <a:buNone/>
              <a:defRPr sz="100" b="0" spc="-240" baseline="0">
                <a:noFill/>
              </a:defRPr>
            </a:lvl3pPr>
            <a:lvl4pPr marL="0" indent="0" algn="l">
              <a:lnSpc>
                <a:spcPct val="100000"/>
              </a:lnSpc>
              <a:buNone/>
              <a:defRPr sz="100" b="0" spc="-240" baseline="0">
                <a:noFill/>
              </a:defRPr>
            </a:lvl4pPr>
            <a:lvl5pPr marL="0" indent="0" algn="l">
              <a:lnSpc>
                <a:spcPct val="100000"/>
              </a:lnSpc>
              <a:buNone/>
              <a:defRPr sz="100" b="0" spc="-240" baseline="0">
                <a:noFill/>
              </a:defRPr>
            </a:lvl5pPr>
          </a:lstStyle>
          <a:p>
            <a:pPr lvl="0"/>
            <a:r>
              <a:rPr lang="de-DE" dirty="0"/>
              <a:t>Text</a:t>
            </a:r>
          </a:p>
          <a:p>
            <a:pPr lvl="1"/>
            <a:r>
              <a:rPr lang="de-DE" dirty="0"/>
              <a:t>Text</a:t>
            </a:r>
          </a:p>
          <a:p>
            <a:pPr lvl="2"/>
            <a:r>
              <a:rPr lang="de-DE" dirty="0"/>
              <a:t>Text</a:t>
            </a:r>
          </a:p>
          <a:p>
            <a:pPr lvl="3"/>
            <a:r>
              <a:rPr lang="de-DE" dirty="0"/>
              <a:t>Text</a:t>
            </a:r>
          </a:p>
          <a:p>
            <a:pPr lvl="4"/>
            <a:r>
              <a:rPr lang="de-DE" dirty="0"/>
              <a:t>Text</a:t>
            </a:r>
          </a:p>
        </p:txBody>
      </p:sp>
      <p:sp>
        <p:nvSpPr>
          <p:cNvPr id="30" name="Textplatzhalter 103">
            <a:extLst>
              <a:ext uri="{FF2B5EF4-FFF2-40B4-BE49-F238E27FC236}">
                <a16:creationId xmlns:a16="http://schemas.microsoft.com/office/drawing/2014/main" id="{D473F87A-3662-4169-809D-5517BDB559C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 bwMode="gray">
          <a:xfrm>
            <a:off x="1559660" y="3357056"/>
            <a:ext cx="3456561" cy="7200"/>
          </a:xfrm>
          <a:custGeom>
            <a:avLst/>
            <a:gdLst>
              <a:gd name="connsiteX0" fmla="*/ 0 w 3464042"/>
              <a:gd name="connsiteY0" fmla="*/ 0 h 7200"/>
              <a:gd name="connsiteX1" fmla="*/ 3462389 w 3464042"/>
              <a:gd name="connsiteY1" fmla="*/ 0 h 7200"/>
              <a:gd name="connsiteX2" fmla="*/ 3464042 w 3464042"/>
              <a:gd name="connsiteY2" fmla="*/ 7200 h 7200"/>
              <a:gd name="connsiteX3" fmla="*/ 0 w 3464042"/>
              <a:gd name="connsiteY3" fmla="*/ 7200 h 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64042" h="7200">
                <a:moveTo>
                  <a:pt x="0" y="0"/>
                </a:moveTo>
                <a:lnTo>
                  <a:pt x="3462389" y="0"/>
                </a:lnTo>
                <a:lnTo>
                  <a:pt x="3464042" y="7200"/>
                </a:lnTo>
                <a:lnTo>
                  <a:pt x="0" y="720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anchor="t">
            <a:noAutofit/>
          </a:bodyPr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100" b="0" spc="-240" baseline="0">
                <a:noFill/>
              </a:defRPr>
            </a:lvl1pPr>
            <a:lvl2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100" b="0" spc="-240" baseline="0">
                <a:noFill/>
              </a:defRPr>
            </a:lvl2pPr>
            <a:lvl3pPr marL="0" indent="0" algn="l">
              <a:lnSpc>
                <a:spcPct val="100000"/>
              </a:lnSpc>
              <a:buNone/>
              <a:defRPr sz="100" b="0" spc="-240" baseline="0">
                <a:noFill/>
              </a:defRPr>
            </a:lvl3pPr>
            <a:lvl4pPr marL="0" indent="0" algn="l">
              <a:lnSpc>
                <a:spcPct val="100000"/>
              </a:lnSpc>
              <a:buNone/>
              <a:defRPr sz="100" b="0" spc="-240" baseline="0">
                <a:noFill/>
              </a:defRPr>
            </a:lvl4pPr>
            <a:lvl5pPr marL="0" indent="0" algn="l">
              <a:lnSpc>
                <a:spcPct val="100000"/>
              </a:lnSpc>
              <a:buNone/>
              <a:defRPr sz="100" b="0" spc="-240" baseline="0">
                <a:noFill/>
              </a:defRPr>
            </a:lvl5pPr>
          </a:lstStyle>
          <a:p>
            <a:pPr lvl="0"/>
            <a:r>
              <a:rPr lang="de-DE" dirty="0"/>
              <a:t>Text</a:t>
            </a:r>
          </a:p>
          <a:p>
            <a:pPr lvl="1"/>
            <a:r>
              <a:rPr lang="de-DE" dirty="0"/>
              <a:t>Text</a:t>
            </a:r>
          </a:p>
          <a:p>
            <a:pPr lvl="2"/>
            <a:r>
              <a:rPr lang="de-DE" dirty="0"/>
              <a:t>Text</a:t>
            </a:r>
          </a:p>
          <a:p>
            <a:pPr lvl="3"/>
            <a:r>
              <a:rPr lang="de-DE" dirty="0"/>
              <a:t>Text</a:t>
            </a:r>
          </a:p>
          <a:p>
            <a:pPr lvl="4"/>
            <a:r>
              <a:rPr lang="de-DE" dirty="0"/>
              <a:t>Text</a:t>
            </a:r>
          </a:p>
        </p:txBody>
      </p:sp>
      <p:sp>
        <p:nvSpPr>
          <p:cNvPr id="31" name="Textplatzhalter 104">
            <a:extLst>
              <a:ext uri="{FF2B5EF4-FFF2-40B4-BE49-F238E27FC236}">
                <a16:creationId xmlns:a16="http://schemas.microsoft.com/office/drawing/2014/main" id="{6ECFE2DB-08F7-44C0-8EB8-A8EDE400C339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 bwMode="gray">
          <a:xfrm>
            <a:off x="1559660" y="4501856"/>
            <a:ext cx="3456561" cy="7200"/>
          </a:xfrm>
          <a:custGeom>
            <a:avLst/>
            <a:gdLst>
              <a:gd name="connsiteX0" fmla="*/ 0 w 3464042"/>
              <a:gd name="connsiteY0" fmla="*/ 0 h 7200"/>
              <a:gd name="connsiteX1" fmla="*/ 3462389 w 3464042"/>
              <a:gd name="connsiteY1" fmla="*/ 0 h 7200"/>
              <a:gd name="connsiteX2" fmla="*/ 3464042 w 3464042"/>
              <a:gd name="connsiteY2" fmla="*/ 7200 h 7200"/>
              <a:gd name="connsiteX3" fmla="*/ 0 w 3464042"/>
              <a:gd name="connsiteY3" fmla="*/ 7200 h 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64042" h="7200">
                <a:moveTo>
                  <a:pt x="0" y="0"/>
                </a:moveTo>
                <a:lnTo>
                  <a:pt x="3462389" y="0"/>
                </a:lnTo>
                <a:lnTo>
                  <a:pt x="3464042" y="7200"/>
                </a:lnTo>
                <a:lnTo>
                  <a:pt x="0" y="720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anchor="t">
            <a:noAutofit/>
          </a:bodyPr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100" b="0" spc="-240" baseline="0">
                <a:noFill/>
              </a:defRPr>
            </a:lvl1pPr>
            <a:lvl2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100" b="0" spc="-240" baseline="0">
                <a:noFill/>
              </a:defRPr>
            </a:lvl2pPr>
            <a:lvl3pPr marL="0" indent="0" algn="l">
              <a:lnSpc>
                <a:spcPct val="100000"/>
              </a:lnSpc>
              <a:buNone/>
              <a:defRPr sz="100" b="0" spc="-240" baseline="0">
                <a:noFill/>
              </a:defRPr>
            </a:lvl3pPr>
            <a:lvl4pPr marL="0" indent="0" algn="l">
              <a:lnSpc>
                <a:spcPct val="100000"/>
              </a:lnSpc>
              <a:buNone/>
              <a:defRPr sz="100" b="0" spc="-240" baseline="0">
                <a:noFill/>
              </a:defRPr>
            </a:lvl4pPr>
            <a:lvl5pPr marL="0" indent="0" algn="l">
              <a:lnSpc>
                <a:spcPct val="100000"/>
              </a:lnSpc>
              <a:buNone/>
              <a:defRPr sz="100" b="0" spc="-240" baseline="0">
                <a:noFill/>
              </a:defRPr>
            </a:lvl5pPr>
          </a:lstStyle>
          <a:p>
            <a:pPr lvl="0"/>
            <a:r>
              <a:rPr lang="de-DE" dirty="0"/>
              <a:t>Text</a:t>
            </a:r>
          </a:p>
          <a:p>
            <a:pPr lvl="1"/>
            <a:r>
              <a:rPr lang="de-DE" dirty="0"/>
              <a:t>Text</a:t>
            </a:r>
          </a:p>
          <a:p>
            <a:pPr lvl="2"/>
            <a:r>
              <a:rPr lang="de-DE" dirty="0"/>
              <a:t>Text</a:t>
            </a:r>
          </a:p>
          <a:p>
            <a:pPr lvl="3"/>
            <a:r>
              <a:rPr lang="de-DE" dirty="0"/>
              <a:t>Text</a:t>
            </a:r>
          </a:p>
          <a:p>
            <a:pPr lvl="4"/>
            <a:r>
              <a:rPr lang="de-DE" dirty="0"/>
              <a:t>Text</a:t>
            </a:r>
          </a:p>
        </p:txBody>
      </p:sp>
      <p:sp>
        <p:nvSpPr>
          <p:cNvPr id="32" name="Textplatzhalter 105">
            <a:extLst>
              <a:ext uri="{FF2B5EF4-FFF2-40B4-BE49-F238E27FC236}">
                <a16:creationId xmlns:a16="http://schemas.microsoft.com/office/drawing/2014/main" id="{3AE0099D-F87A-4105-B947-076B5F89D3B3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 bwMode="gray">
          <a:xfrm>
            <a:off x="1559660" y="4869288"/>
            <a:ext cx="3456561" cy="7200"/>
          </a:xfrm>
          <a:custGeom>
            <a:avLst/>
            <a:gdLst>
              <a:gd name="connsiteX0" fmla="*/ 0 w 3464042"/>
              <a:gd name="connsiteY0" fmla="*/ 0 h 7200"/>
              <a:gd name="connsiteX1" fmla="*/ 3462389 w 3464042"/>
              <a:gd name="connsiteY1" fmla="*/ 0 h 7200"/>
              <a:gd name="connsiteX2" fmla="*/ 3464042 w 3464042"/>
              <a:gd name="connsiteY2" fmla="*/ 7200 h 7200"/>
              <a:gd name="connsiteX3" fmla="*/ 0 w 3464042"/>
              <a:gd name="connsiteY3" fmla="*/ 7200 h 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64042" h="7200">
                <a:moveTo>
                  <a:pt x="0" y="0"/>
                </a:moveTo>
                <a:lnTo>
                  <a:pt x="3462389" y="0"/>
                </a:lnTo>
                <a:lnTo>
                  <a:pt x="3464042" y="7200"/>
                </a:lnTo>
                <a:lnTo>
                  <a:pt x="0" y="720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anchor="t">
            <a:noAutofit/>
          </a:bodyPr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100" b="0" spc="-240" baseline="0">
                <a:noFill/>
              </a:defRPr>
            </a:lvl1pPr>
            <a:lvl2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100" b="0" spc="-240" baseline="0">
                <a:noFill/>
              </a:defRPr>
            </a:lvl2pPr>
            <a:lvl3pPr marL="0" indent="0" algn="l">
              <a:lnSpc>
                <a:spcPct val="100000"/>
              </a:lnSpc>
              <a:buNone/>
              <a:defRPr sz="100" b="0" spc="-240" baseline="0">
                <a:noFill/>
              </a:defRPr>
            </a:lvl3pPr>
            <a:lvl4pPr marL="0" indent="0" algn="l">
              <a:lnSpc>
                <a:spcPct val="100000"/>
              </a:lnSpc>
              <a:buNone/>
              <a:defRPr sz="100" b="0" spc="-240" baseline="0">
                <a:noFill/>
              </a:defRPr>
            </a:lvl4pPr>
            <a:lvl5pPr marL="0" indent="0" algn="l">
              <a:lnSpc>
                <a:spcPct val="100000"/>
              </a:lnSpc>
              <a:buNone/>
              <a:defRPr sz="100" b="0" spc="-240" baseline="0">
                <a:noFill/>
              </a:defRPr>
            </a:lvl5pPr>
          </a:lstStyle>
          <a:p>
            <a:pPr lvl="0"/>
            <a:r>
              <a:rPr lang="de-DE" dirty="0"/>
              <a:t>Text</a:t>
            </a:r>
          </a:p>
          <a:p>
            <a:pPr lvl="1"/>
            <a:r>
              <a:rPr lang="de-DE" dirty="0"/>
              <a:t>Text</a:t>
            </a:r>
          </a:p>
          <a:p>
            <a:pPr lvl="2"/>
            <a:r>
              <a:rPr lang="de-DE" dirty="0"/>
              <a:t>Text</a:t>
            </a:r>
          </a:p>
          <a:p>
            <a:pPr lvl="3"/>
            <a:r>
              <a:rPr lang="de-DE" dirty="0"/>
              <a:t>Text</a:t>
            </a:r>
          </a:p>
          <a:p>
            <a:pPr lvl="4"/>
            <a:r>
              <a:rPr lang="de-DE" dirty="0"/>
              <a:t>Text</a:t>
            </a:r>
          </a:p>
        </p:txBody>
      </p:sp>
      <p:sp>
        <p:nvSpPr>
          <p:cNvPr id="33" name="Textplatzhalter 106">
            <a:extLst>
              <a:ext uri="{FF2B5EF4-FFF2-40B4-BE49-F238E27FC236}">
                <a16:creationId xmlns:a16="http://schemas.microsoft.com/office/drawing/2014/main" id="{D6A890EE-5BC0-4820-9F88-2FD09FEAB4D2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 bwMode="gray">
          <a:xfrm>
            <a:off x="1559660" y="6014088"/>
            <a:ext cx="3456561" cy="7200"/>
          </a:xfrm>
          <a:custGeom>
            <a:avLst/>
            <a:gdLst>
              <a:gd name="connsiteX0" fmla="*/ 0 w 3464042"/>
              <a:gd name="connsiteY0" fmla="*/ 0 h 7200"/>
              <a:gd name="connsiteX1" fmla="*/ 3462389 w 3464042"/>
              <a:gd name="connsiteY1" fmla="*/ 0 h 7200"/>
              <a:gd name="connsiteX2" fmla="*/ 3464042 w 3464042"/>
              <a:gd name="connsiteY2" fmla="*/ 7200 h 7200"/>
              <a:gd name="connsiteX3" fmla="*/ 0 w 3464042"/>
              <a:gd name="connsiteY3" fmla="*/ 7200 h 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64042" h="7200">
                <a:moveTo>
                  <a:pt x="0" y="0"/>
                </a:moveTo>
                <a:lnTo>
                  <a:pt x="3462389" y="0"/>
                </a:lnTo>
                <a:lnTo>
                  <a:pt x="3464042" y="7200"/>
                </a:lnTo>
                <a:lnTo>
                  <a:pt x="0" y="720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anchor="t">
            <a:noAutofit/>
          </a:bodyPr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100" b="0" spc="-240" baseline="0">
                <a:noFill/>
              </a:defRPr>
            </a:lvl1pPr>
            <a:lvl2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100" b="0" spc="-240" baseline="0">
                <a:noFill/>
              </a:defRPr>
            </a:lvl2pPr>
            <a:lvl3pPr marL="0" indent="0" algn="l">
              <a:lnSpc>
                <a:spcPct val="100000"/>
              </a:lnSpc>
              <a:buNone/>
              <a:defRPr sz="100" b="0" spc="-240" baseline="0">
                <a:noFill/>
              </a:defRPr>
            </a:lvl3pPr>
            <a:lvl4pPr marL="0" indent="0" algn="l">
              <a:lnSpc>
                <a:spcPct val="100000"/>
              </a:lnSpc>
              <a:buNone/>
              <a:defRPr sz="100" b="0" spc="-240" baseline="0">
                <a:noFill/>
              </a:defRPr>
            </a:lvl4pPr>
            <a:lvl5pPr marL="0" indent="0" algn="l">
              <a:lnSpc>
                <a:spcPct val="100000"/>
              </a:lnSpc>
              <a:buNone/>
              <a:defRPr sz="100" b="0" spc="-240" baseline="0">
                <a:noFill/>
              </a:defRPr>
            </a:lvl5pPr>
          </a:lstStyle>
          <a:p>
            <a:pPr lvl="0"/>
            <a:r>
              <a:rPr lang="de-DE" dirty="0"/>
              <a:t>Text</a:t>
            </a:r>
          </a:p>
          <a:p>
            <a:pPr lvl="1"/>
            <a:r>
              <a:rPr lang="de-DE" dirty="0"/>
              <a:t>Text</a:t>
            </a:r>
          </a:p>
          <a:p>
            <a:pPr lvl="2"/>
            <a:r>
              <a:rPr lang="de-DE" dirty="0"/>
              <a:t>Text</a:t>
            </a:r>
          </a:p>
          <a:p>
            <a:pPr lvl="3"/>
            <a:r>
              <a:rPr lang="de-DE" dirty="0"/>
              <a:t>Text</a:t>
            </a:r>
          </a:p>
          <a:p>
            <a:pPr lvl="4"/>
            <a:r>
              <a:rPr lang="de-DE" dirty="0"/>
              <a:t>Text</a:t>
            </a:r>
          </a:p>
        </p:txBody>
      </p:sp>
      <p:sp>
        <p:nvSpPr>
          <p:cNvPr id="34" name="Textplatzhalter 107">
            <a:extLst>
              <a:ext uri="{FF2B5EF4-FFF2-40B4-BE49-F238E27FC236}">
                <a16:creationId xmlns:a16="http://schemas.microsoft.com/office/drawing/2014/main" id="{E99079FE-594C-4F6A-8B57-149DA289A63D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 bwMode="gray">
          <a:xfrm>
            <a:off x="7031927" y="1844824"/>
            <a:ext cx="3456561" cy="7200"/>
          </a:xfrm>
          <a:custGeom>
            <a:avLst/>
            <a:gdLst>
              <a:gd name="connsiteX0" fmla="*/ 0 w 3464042"/>
              <a:gd name="connsiteY0" fmla="*/ 0 h 7200"/>
              <a:gd name="connsiteX1" fmla="*/ 3462389 w 3464042"/>
              <a:gd name="connsiteY1" fmla="*/ 0 h 7200"/>
              <a:gd name="connsiteX2" fmla="*/ 3464042 w 3464042"/>
              <a:gd name="connsiteY2" fmla="*/ 7200 h 7200"/>
              <a:gd name="connsiteX3" fmla="*/ 0 w 3464042"/>
              <a:gd name="connsiteY3" fmla="*/ 7200 h 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64042" h="7200">
                <a:moveTo>
                  <a:pt x="0" y="0"/>
                </a:moveTo>
                <a:lnTo>
                  <a:pt x="3462389" y="0"/>
                </a:lnTo>
                <a:lnTo>
                  <a:pt x="3464042" y="7200"/>
                </a:lnTo>
                <a:lnTo>
                  <a:pt x="0" y="720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anchor="t">
            <a:noAutofit/>
          </a:bodyPr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100" b="0" spc="-240" baseline="0">
                <a:noFill/>
              </a:defRPr>
            </a:lvl1pPr>
            <a:lvl2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100" b="0" spc="-240" baseline="0">
                <a:noFill/>
              </a:defRPr>
            </a:lvl2pPr>
            <a:lvl3pPr marL="0" indent="0" algn="l">
              <a:lnSpc>
                <a:spcPct val="100000"/>
              </a:lnSpc>
              <a:buNone/>
              <a:defRPr sz="100" b="0" spc="-240" baseline="0">
                <a:noFill/>
              </a:defRPr>
            </a:lvl3pPr>
            <a:lvl4pPr marL="0" indent="0" algn="l">
              <a:lnSpc>
                <a:spcPct val="100000"/>
              </a:lnSpc>
              <a:buNone/>
              <a:defRPr sz="100" b="0" spc="-240" baseline="0">
                <a:noFill/>
              </a:defRPr>
            </a:lvl4pPr>
            <a:lvl5pPr marL="0" indent="0" algn="l">
              <a:lnSpc>
                <a:spcPct val="100000"/>
              </a:lnSpc>
              <a:buNone/>
              <a:defRPr sz="100" b="0" spc="-240" baseline="0">
                <a:noFill/>
              </a:defRPr>
            </a:lvl5pPr>
          </a:lstStyle>
          <a:p>
            <a:pPr lvl="0"/>
            <a:r>
              <a:rPr lang="de-DE" dirty="0"/>
              <a:t>Text</a:t>
            </a:r>
          </a:p>
          <a:p>
            <a:pPr lvl="1"/>
            <a:r>
              <a:rPr lang="de-DE" dirty="0"/>
              <a:t>Text</a:t>
            </a:r>
          </a:p>
          <a:p>
            <a:pPr lvl="2"/>
            <a:r>
              <a:rPr lang="de-DE" dirty="0"/>
              <a:t>Text</a:t>
            </a:r>
          </a:p>
          <a:p>
            <a:pPr lvl="3"/>
            <a:r>
              <a:rPr lang="de-DE" dirty="0"/>
              <a:t>Text</a:t>
            </a:r>
          </a:p>
          <a:p>
            <a:pPr lvl="4"/>
            <a:r>
              <a:rPr lang="de-DE" dirty="0"/>
              <a:t>Text</a:t>
            </a:r>
          </a:p>
        </p:txBody>
      </p:sp>
      <p:sp>
        <p:nvSpPr>
          <p:cNvPr id="35" name="Textplatzhalter 108">
            <a:extLst>
              <a:ext uri="{FF2B5EF4-FFF2-40B4-BE49-F238E27FC236}">
                <a16:creationId xmlns:a16="http://schemas.microsoft.com/office/drawing/2014/main" id="{EFF86D36-C5BE-4673-A8A6-7D0D947923C1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 bwMode="gray">
          <a:xfrm>
            <a:off x="7031927" y="2989624"/>
            <a:ext cx="3456561" cy="7200"/>
          </a:xfrm>
          <a:custGeom>
            <a:avLst/>
            <a:gdLst>
              <a:gd name="connsiteX0" fmla="*/ 0 w 3464042"/>
              <a:gd name="connsiteY0" fmla="*/ 0 h 7200"/>
              <a:gd name="connsiteX1" fmla="*/ 3462389 w 3464042"/>
              <a:gd name="connsiteY1" fmla="*/ 0 h 7200"/>
              <a:gd name="connsiteX2" fmla="*/ 3464042 w 3464042"/>
              <a:gd name="connsiteY2" fmla="*/ 7200 h 7200"/>
              <a:gd name="connsiteX3" fmla="*/ 0 w 3464042"/>
              <a:gd name="connsiteY3" fmla="*/ 7200 h 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64042" h="7200">
                <a:moveTo>
                  <a:pt x="0" y="0"/>
                </a:moveTo>
                <a:lnTo>
                  <a:pt x="3462389" y="0"/>
                </a:lnTo>
                <a:lnTo>
                  <a:pt x="3464042" y="7200"/>
                </a:lnTo>
                <a:lnTo>
                  <a:pt x="0" y="720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anchor="t">
            <a:noAutofit/>
          </a:bodyPr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100" b="0" spc="-240" baseline="0">
                <a:noFill/>
              </a:defRPr>
            </a:lvl1pPr>
            <a:lvl2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100" b="0" spc="-240" baseline="0">
                <a:noFill/>
              </a:defRPr>
            </a:lvl2pPr>
            <a:lvl3pPr marL="0" indent="0" algn="l">
              <a:lnSpc>
                <a:spcPct val="100000"/>
              </a:lnSpc>
              <a:buNone/>
              <a:defRPr sz="100" b="0" spc="-240" baseline="0">
                <a:noFill/>
              </a:defRPr>
            </a:lvl3pPr>
            <a:lvl4pPr marL="0" indent="0" algn="l">
              <a:lnSpc>
                <a:spcPct val="100000"/>
              </a:lnSpc>
              <a:buNone/>
              <a:defRPr sz="100" b="0" spc="-240" baseline="0">
                <a:noFill/>
              </a:defRPr>
            </a:lvl4pPr>
            <a:lvl5pPr marL="0" indent="0" algn="l">
              <a:lnSpc>
                <a:spcPct val="100000"/>
              </a:lnSpc>
              <a:buNone/>
              <a:defRPr sz="100" b="0" spc="-240" baseline="0">
                <a:noFill/>
              </a:defRPr>
            </a:lvl5pPr>
          </a:lstStyle>
          <a:p>
            <a:pPr lvl="0"/>
            <a:r>
              <a:rPr lang="de-DE" dirty="0"/>
              <a:t>Text</a:t>
            </a:r>
          </a:p>
          <a:p>
            <a:pPr lvl="1"/>
            <a:r>
              <a:rPr lang="de-DE" dirty="0"/>
              <a:t>Text</a:t>
            </a:r>
          </a:p>
          <a:p>
            <a:pPr lvl="2"/>
            <a:r>
              <a:rPr lang="de-DE" dirty="0"/>
              <a:t>Text</a:t>
            </a:r>
          </a:p>
          <a:p>
            <a:pPr lvl="3"/>
            <a:r>
              <a:rPr lang="de-DE" dirty="0"/>
              <a:t>Text</a:t>
            </a:r>
          </a:p>
          <a:p>
            <a:pPr lvl="4"/>
            <a:r>
              <a:rPr lang="de-DE" dirty="0"/>
              <a:t>Text</a:t>
            </a:r>
          </a:p>
        </p:txBody>
      </p:sp>
      <p:sp>
        <p:nvSpPr>
          <p:cNvPr id="36" name="Textplatzhalter 109">
            <a:extLst>
              <a:ext uri="{FF2B5EF4-FFF2-40B4-BE49-F238E27FC236}">
                <a16:creationId xmlns:a16="http://schemas.microsoft.com/office/drawing/2014/main" id="{BF0FA697-8D76-468D-A406-096BAFCCDC37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 bwMode="gray">
          <a:xfrm>
            <a:off x="7031927" y="3357056"/>
            <a:ext cx="3456561" cy="7200"/>
          </a:xfrm>
          <a:custGeom>
            <a:avLst/>
            <a:gdLst>
              <a:gd name="connsiteX0" fmla="*/ 0 w 3464042"/>
              <a:gd name="connsiteY0" fmla="*/ 0 h 7200"/>
              <a:gd name="connsiteX1" fmla="*/ 3462389 w 3464042"/>
              <a:gd name="connsiteY1" fmla="*/ 0 h 7200"/>
              <a:gd name="connsiteX2" fmla="*/ 3464042 w 3464042"/>
              <a:gd name="connsiteY2" fmla="*/ 7200 h 7200"/>
              <a:gd name="connsiteX3" fmla="*/ 0 w 3464042"/>
              <a:gd name="connsiteY3" fmla="*/ 7200 h 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64042" h="7200">
                <a:moveTo>
                  <a:pt x="0" y="0"/>
                </a:moveTo>
                <a:lnTo>
                  <a:pt x="3462389" y="0"/>
                </a:lnTo>
                <a:lnTo>
                  <a:pt x="3464042" y="7200"/>
                </a:lnTo>
                <a:lnTo>
                  <a:pt x="0" y="720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anchor="t">
            <a:noAutofit/>
          </a:bodyPr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100" b="0" spc="-240" baseline="0">
                <a:noFill/>
              </a:defRPr>
            </a:lvl1pPr>
            <a:lvl2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100" b="0" spc="-240" baseline="0">
                <a:noFill/>
              </a:defRPr>
            </a:lvl2pPr>
            <a:lvl3pPr marL="0" indent="0" algn="l">
              <a:lnSpc>
                <a:spcPct val="100000"/>
              </a:lnSpc>
              <a:buNone/>
              <a:defRPr sz="100" b="0" spc="-240" baseline="0">
                <a:noFill/>
              </a:defRPr>
            </a:lvl3pPr>
            <a:lvl4pPr marL="0" indent="0" algn="l">
              <a:lnSpc>
                <a:spcPct val="100000"/>
              </a:lnSpc>
              <a:buNone/>
              <a:defRPr sz="100" b="0" spc="-240" baseline="0">
                <a:noFill/>
              </a:defRPr>
            </a:lvl4pPr>
            <a:lvl5pPr marL="0" indent="0" algn="l">
              <a:lnSpc>
                <a:spcPct val="100000"/>
              </a:lnSpc>
              <a:buNone/>
              <a:defRPr sz="100" b="0" spc="-240" baseline="0">
                <a:noFill/>
              </a:defRPr>
            </a:lvl5pPr>
          </a:lstStyle>
          <a:p>
            <a:pPr lvl="0"/>
            <a:r>
              <a:rPr lang="de-DE" dirty="0"/>
              <a:t>Text</a:t>
            </a:r>
          </a:p>
          <a:p>
            <a:pPr lvl="1"/>
            <a:r>
              <a:rPr lang="de-DE" dirty="0"/>
              <a:t>Text</a:t>
            </a:r>
          </a:p>
          <a:p>
            <a:pPr lvl="2"/>
            <a:r>
              <a:rPr lang="de-DE" dirty="0"/>
              <a:t>Text</a:t>
            </a:r>
          </a:p>
          <a:p>
            <a:pPr lvl="3"/>
            <a:r>
              <a:rPr lang="de-DE" dirty="0"/>
              <a:t>Text</a:t>
            </a:r>
          </a:p>
          <a:p>
            <a:pPr lvl="4"/>
            <a:r>
              <a:rPr lang="de-DE" dirty="0"/>
              <a:t>Text</a:t>
            </a:r>
          </a:p>
        </p:txBody>
      </p:sp>
      <p:sp>
        <p:nvSpPr>
          <p:cNvPr id="37" name="Textplatzhalter 110">
            <a:extLst>
              <a:ext uri="{FF2B5EF4-FFF2-40B4-BE49-F238E27FC236}">
                <a16:creationId xmlns:a16="http://schemas.microsoft.com/office/drawing/2014/main" id="{E0EBB817-D25B-4AA0-AD29-916EC91E5B9E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 bwMode="gray">
          <a:xfrm>
            <a:off x="7031927" y="4501856"/>
            <a:ext cx="3456561" cy="7200"/>
          </a:xfrm>
          <a:custGeom>
            <a:avLst/>
            <a:gdLst>
              <a:gd name="connsiteX0" fmla="*/ 0 w 3464042"/>
              <a:gd name="connsiteY0" fmla="*/ 0 h 7200"/>
              <a:gd name="connsiteX1" fmla="*/ 3462389 w 3464042"/>
              <a:gd name="connsiteY1" fmla="*/ 0 h 7200"/>
              <a:gd name="connsiteX2" fmla="*/ 3464042 w 3464042"/>
              <a:gd name="connsiteY2" fmla="*/ 7200 h 7200"/>
              <a:gd name="connsiteX3" fmla="*/ 0 w 3464042"/>
              <a:gd name="connsiteY3" fmla="*/ 7200 h 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64042" h="7200">
                <a:moveTo>
                  <a:pt x="0" y="0"/>
                </a:moveTo>
                <a:lnTo>
                  <a:pt x="3462389" y="0"/>
                </a:lnTo>
                <a:lnTo>
                  <a:pt x="3464042" y="7200"/>
                </a:lnTo>
                <a:lnTo>
                  <a:pt x="0" y="720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anchor="t">
            <a:noAutofit/>
          </a:bodyPr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100" b="0" spc="-240" baseline="0">
                <a:noFill/>
              </a:defRPr>
            </a:lvl1pPr>
            <a:lvl2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100" b="0" spc="-240" baseline="0">
                <a:noFill/>
              </a:defRPr>
            </a:lvl2pPr>
            <a:lvl3pPr marL="0" indent="0" algn="l">
              <a:lnSpc>
                <a:spcPct val="100000"/>
              </a:lnSpc>
              <a:buNone/>
              <a:defRPr sz="100" b="0" spc="-240" baseline="0">
                <a:noFill/>
              </a:defRPr>
            </a:lvl3pPr>
            <a:lvl4pPr marL="0" indent="0" algn="l">
              <a:lnSpc>
                <a:spcPct val="100000"/>
              </a:lnSpc>
              <a:buNone/>
              <a:defRPr sz="100" b="0" spc="-240" baseline="0">
                <a:noFill/>
              </a:defRPr>
            </a:lvl4pPr>
            <a:lvl5pPr marL="0" indent="0" algn="l">
              <a:lnSpc>
                <a:spcPct val="100000"/>
              </a:lnSpc>
              <a:buNone/>
              <a:defRPr sz="100" b="0" spc="-240" baseline="0">
                <a:noFill/>
              </a:defRPr>
            </a:lvl5pPr>
          </a:lstStyle>
          <a:p>
            <a:pPr lvl="0"/>
            <a:r>
              <a:rPr lang="de-DE" dirty="0"/>
              <a:t>Text</a:t>
            </a:r>
          </a:p>
          <a:p>
            <a:pPr lvl="1"/>
            <a:r>
              <a:rPr lang="de-DE" dirty="0"/>
              <a:t>Text</a:t>
            </a:r>
          </a:p>
          <a:p>
            <a:pPr lvl="2"/>
            <a:r>
              <a:rPr lang="de-DE" dirty="0"/>
              <a:t>Text</a:t>
            </a:r>
          </a:p>
          <a:p>
            <a:pPr lvl="3"/>
            <a:r>
              <a:rPr lang="de-DE" dirty="0"/>
              <a:t>Text</a:t>
            </a:r>
          </a:p>
          <a:p>
            <a:pPr lvl="4"/>
            <a:r>
              <a:rPr lang="de-DE" dirty="0"/>
              <a:t>Text</a:t>
            </a:r>
          </a:p>
        </p:txBody>
      </p:sp>
      <p:sp>
        <p:nvSpPr>
          <p:cNvPr id="38" name="Textplatzhalter 111">
            <a:extLst>
              <a:ext uri="{FF2B5EF4-FFF2-40B4-BE49-F238E27FC236}">
                <a16:creationId xmlns:a16="http://schemas.microsoft.com/office/drawing/2014/main" id="{4DFA1A67-EEBD-4128-8393-0763099480E6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 bwMode="gray">
          <a:xfrm>
            <a:off x="7031927" y="4869288"/>
            <a:ext cx="3456561" cy="7200"/>
          </a:xfrm>
          <a:custGeom>
            <a:avLst/>
            <a:gdLst>
              <a:gd name="connsiteX0" fmla="*/ 0 w 3464042"/>
              <a:gd name="connsiteY0" fmla="*/ 0 h 7200"/>
              <a:gd name="connsiteX1" fmla="*/ 3462389 w 3464042"/>
              <a:gd name="connsiteY1" fmla="*/ 0 h 7200"/>
              <a:gd name="connsiteX2" fmla="*/ 3464042 w 3464042"/>
              <a:gd name="connsiteY2" fmla="*/ 7200 h 7200"/>
              <a:gd name="connsiteX3" fmla="*/ 0 w 3464042"/>
              <a:gd name="connsiteY3" fmla="*/ 7200 h 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64042" h="7200">
                <a:moveTo>
                  <a:pt x="0" y="0"/>
                </a:moveTo>
                <a:lnTo>
                  <a:pt x="3462389" y="0"/>
                </a:lnTo>
                <a:lnTo>
                  <a:pt x="3464042" y="7200"/>
                </a:lnTo>
                <a:lnTo>
                  <a:pt x="0" y="720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anchor="t">
            <a:noAutofit/>
          </a:bodyPr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100" b="0" spc="-240" baseline="0">
                <a:noFill/>
              </a:defRPr>
            </a:lvl1pPr>
            <a:lvl2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100" b="0" spc="-240" baseline="0">
                <a:noFill/>
              </a:defRPr>
            </a:lvl2pPr>
            <a:lvl3pPr marL="0" indent="0" algn="l">
              <a:lnSpc>
                <a:spcPct val="100000"/>
              </a:lnSpc>
              <a:buNone/>
              <a:defRPr sz="100" b="0" spc="-240" baseline="0">
                <a:noFill/>
              </a:defRPr>
            </a:lvl3pPr>
            <a:lvl4pPr marL="0" indent="0" algn="l">
              <a:lnSpc>
                <a:spcPct val="100000"/>
              </a:lnSpc>
              <a:buNone/>
              <a:defRPr sz="100" b="0" spc="-240" baseline="0">
                <a:noFill/>
              </a:defRPr>
            </a:lvl4pPr>
            <a:lvl5pPr marL="0" indent="0" algn="l">
              <a:lnSpc>
                <a:spcPct val="100000"/>
              </a:lnSpc>
              <a:buNone/>
              <a:defRPr sz="100" b="0" spc="-240" baseline="0">
                <a:noFill/>
              </a:defRPr>
            </a:lvl5pPr>
          </a:lstStyle>
          <a:p>
            <a:pPr lvl="0"/>
            <a:r>
              <a:rPr lang="de-DE" dirty="0"/>
              <a:t>Text</a:t>
            </a:r>
          </a:p>
          <a:p>
            <a:pPr lvl="1"/>
            <a:r>
              <a:rPr lang="de-DE" dirty="0"/>
              <a:t>Text</a:t>
            </a:r>
          </a:p>
          <a:p>
            <a:pPr lvl="2"/>
            <a:r>
              <a:rPr lang="de-DE" dirty="0"/>
              <a:t>Text</a:t>
            </a:r>
          </a:p>
          <a:p>
            <a:pPr lvl="3"/>
            <a:r>
              <a:rPr lang="de-DE" dirty="0"/>
              <a:t>Text</a:t>
            </a:r>
          </a:p>
          <a:p>
            <a:pPr lvl="4"/>
            <a:r>
              <a:rPr lang="de-DE" dirty="0"/>
              <a:t>Text</a:t>
            </a:r>
          </a:p>
        </p:txBody>
      </p:sp>
      <p:sp>
        <p:nvSpPr>
          <p:cNvPr id="39" name="Textplatzhalter 112">
            <a:extLst>
              <a:ext uri="{FF2B5EF4-FFF2-40B4-BE49-F238E27FC236}">
                <a16:creationId xmlns:a16="http://schemas.microsoft.com/office/drawing/2014/main" id="{9686D589-B98E-445F-9B3E-78ED46059FCE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 bwMode="gray">
          <a:xfrm>
            <a:off x="7031927" y="6014088"/>
            <a:ext cx="3456561" cy="7200"/>
          </a:xfrm>
          <a:custGeom>
            <a:avLst/>
            <a:gdLst>
              <a:gd name="connsiteX0" fmla="*/ 0 w 3464042"/>
              <a:gd name="connsiteY0" fmla="*/ 0 h 7200"/>
              <a:gd name="connsiteX1" fmla="*/ 3462389 w 3464042"/>
              <a:gd name="connsiteY1" fmla="*/ 0 h 7200"/>
              <a:gd name="connsiteX2" fmla="*/ 3464042 w 3464042"/>
              <a:gd name="connsiteY2" fmla="*/ 7200 h 7200"/>
              <a:gd name="connsiteX3" fmla="*/ 0 w 3464042"/>
              <a:gd name="connsiteY3" fmla="*/ 7200 h 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64042" h="7200">
                <a:moveTo>
                  <a:pt x="0" y="0"/>
                </a:moveTo>
                <a:lnTo>
                  <a:pt x="3462389" y="0"/>
                </a:lnTo>
                <a:lnTo>
                  <a:pt x="3464042" y="7200"/>
                </a:lnTo>
                <a:lnTo>
                  <a:pt x="0" y="720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anchor="t">
            <a:noAutofit/>
          </a:bodyPr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100" b="0" spc="-240" baseline="0">
                <a:noFill/>
              </a:defRPr>
            </a:lvl1pPr>
            <a:lvl2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100" b="0" spc="-240" baseline="0">
                <a:noFill/>
              </a:defRPr>
            </a:lvl2pPr>
            <a:lvl3pPr marL="0" indent="0" algn="l">
              <a:lnSpc>
                <a:spcPct val="100000"/>
              </a:lnSpc>
              <a:buNone/>
              <a:defRPr sz="100" b="0" spc="-240" baseline="0">
                <a:noFill/>
              </a:defRPr>
            </a:lvl3pPr>
            <a:lvl4pPr marL="0" indent="0" algn="l">
              <a:lnSpc>
                <a:spcPct val="100000"/>
              </a:lnSpc>
              <a:buNone/>
              <a:defRPr sz="100" b="0" spc="-240" baseline="0">
                <a:noFill/>
              </a:defRPr>
            </a:lvl4pPr>
            <a:lvl5pPr marL="0" indent="0" algn="l">
              <a:lnSpc>
                <a:spcPct val="100000"/>
              </a:lnSpc>
              <a:buNone/>
              <a:defRPr sz="100" b="0" spc="-240" baseline="0">
                <a:noFill/>
              </a:defRPr>
            </a:lvl5pPr>
          </a:lstStyle>
          <a:p>
            <a:pPr lvl="0"/>
            <a:r>
              <a:rPr lang="de-DE" dirty="0"/>
              <a:t>Text</a:t>
            </a:r>
          </a:p>
          <a:p>
            <a:pPr lvl="1"/>
            <a:r>
              <a:rPr lang="de-DE" dirty="0"/>
              <a:t>Text</a:t>
            </a:r>
          </a:p>
          <a:p>
            <a:pPr lvl="2"/>
            <a:r>
              <a:rPr lang="de-DE" dirty="0"/>
              <a:t>Text</a:t>
            </a:r>
          </a:p>
          <a:p>
            <a:pPr lvl="3"/>
            <a:r>
              <a:rPr lang="de-DE" dirty="0"/>
              <a:t>Text</a:t>
            </a:r>
          </a:p>
          <a:p>
            <a:pPr lvl="4"/>
            <a:r>
              <a:rPr lang="de-DE" dirty="0"/>
              <a:t>Text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2874B01-A1CF-4388-A618-23E47E127A01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1324746" y="123360"/>
            <a:ext cx="6336000" cy="380104"/>
          </a:xfr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pic>
        <p:nvPicPr>
          <p:cNvPr id="49" name="Grafik 48">
            <a:extLst>
              <a:ext uri="{FF2B5EF4-FFF2-40B4-BE49-F238E27FC236}">
                <a16:creationId xmlns:a16="http://schemas.microsoft.com/office/drawing/2014/main" id="{FDA7D9E7-3BE0-431D-92C6-71EB1CA09E14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 bwMode="gray">
          <a:xfrm>
            <a:off x="10855382" y="327932"/>
            <a:ext cx="1017525" cy="662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11878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la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>
            <a:extLst>
              <a:ext uri="{FF2B5EF4-FFF2-40B4-BE49-F238E27FC236}">
                <a16:creationId xmlns:a16="http://schemas.microsoft.com/office/drawing/2014/main" id="{970EC369-A260-44CE-88B8-A9B81405658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95451383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1" name="think-cell Folie" r:id="rId5" imgW="344" imgH="345" progId="TCLayout.ActiveDocument.1">
                  <p:embed/>
                </p:oleObj>
              </mc:Choice>
              <mc:Fallback>
                <p:oleObj name="think-cell Folie" r:id="rId5" imgW="344" imgH="345" progId="TCLayout.ActiveDocument.1">
                  <p:embed/>
                  <p:pic>
                    <p:nvPicPr>
                      <p:cNvPr id="8" name="Objekt 7" hidden="1">
                        <a:extLst>
                          <a:ext uri="{FF2B5EF4-FFF2-40B4-BE49-F238E27FC236}">
                            <a16:creationId xmlns:a16="http://schemas.microsoft.com/office/drawing/2014/main" id="{970EC369-A260-44CE-88B8-A9B81405658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hteck 6" hidden="1">
            <a:extLst>
              <a:ext uri="{FF2B5EF4-FFF2-40B4-BE49-F238E27FC236}">
                <a16:creationId xmlns:a16="http://schemas.microsoft.com/office/drawing/2014/main" id="{557A6501-2E26-4D0D-A6F9-21C7690BFFF4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de-DE" sz="2600" b="1" i="0" baseline="0" dirty="0"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grpSp>
        <p:nvGrpSpPr>
          <p:cNvPr id="93" name="Gruppieren 92">
            <a:extLst>
              <a:ext uri="{FF2B5EF4-FFF2-40B4-BE49-F238E27FC236}">
                <a16:creationId xmlns:a16="http://schemas.microsoft.com/office/drawing/2014/main" id="{42CB9BE9-C9FE-4A80-B1C6-73277BFCC9F3}"/>
              </a:ext>
            </a:extLst>
          </p:cNvPr>
          <p:cNvGrpSpPr/>
          <p:nvPr userDrawn="1"/>
        </p:nvGrpSpPr>
        <p:grpSpPr bwMode="gray">
          <a:xfrm>
            <a:off x="335360" y="0"/>
            <a:ext cx="7488000" cy="1381760"/>
            <a:chOff x="266132" y="0"/>
            <a:chExt cx="5616000" cy="1036320"/>
          </a:xfrm>
        </p:grpSpPr>
        <p:sp>
          <p:nvSpPr>
            <p:cNvPr id="94" name="Rechteck 93">
              <a:extLst>
                <a:ext uri="{FF2B5EF4-FFF2-40B4-BE49-F238E27FC236}">
                  <a16:creationId xmlns:a16="http://schemas.microsoft.com/office/drawing/2014/main" id="{B5FEF24F-B24B-4A6D-9F1F-83CB1F736E2A}"/>
                </a:ext>
              </a:extLst>
            </p:cNvPr>
            <p:cNvSpPr/>
            <p:nvPr/>
          </p:nvSpPr>
          <p:spPr bwMode="gray">
            <a:xfrm>
              <a:off x="266132" y="0"/>
              <a:ext cx="5616000" cy="472881"/>
            </a:xfrm>
            <a:prstGeom prst="rect">
              <a:avLst/>
            </a:prstGeom>
            <a:solidFill>
              <a:srgbClr val="FF8C00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400" dirty="0"/>
            </a:p>
          </p:txBody>
        </p:sp>
        <p:sp>
          <p:nvSpPr>
            <p:cNvPr id="95" name="Freihandform 14">
              <a:extLst>
                <a:ext uri="{FF2B5EF4-FFF2-40B4-BE49-F238E27FC236}">
                  <a16:creationId xmlns:a16="http://schemas.microsoft.com/office/drawing/2014/main" id="{21BA2277-2639-4B1A-B2A6-21665B16606F}"/>
                </a:ext>
              </a:extLst>
            </p:cNvPr>
            <p:cNvSpPr/>
            <p:nvPr/>
          </p:nvSpPr>
          <p:spPr bwMode="gray">
            <a:xfrm>
              <a:off x="796544" y="0"/>
              <a:ext cx="4665472" cy="1036320"/>
            </a:xfrm>
            <a:custGeom>
              <a:avLst/>
              <a:gdLst>
                <a:gd name="connsiteX0" fmla="*/ 0 w 4665472"/>
                <a:gd name="connsiteY0" fmla="*/ 0 h 1036320"/>
                <a:gd name="connsiteX1" fmla="*/ 231648 w 4665472"/>
                <a:gd name="connsiteY1" fmla="*/ 1036320 h 1036320"/>
                <a:gd name="connsiteX2" fmla="*/ 4665472 w 4665472"/>
                <a:gd name="connsiteY2" fmla="*/ 4064 h 1036320"/>
                <a:gd name="connsiteX3" fmla="*/ 0 w 4665472"/>
                <a:gd name="connsiteY3" fmla="*/ 0 h 1036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65472" h="1036320">
                  <a:moveTo>
                    <a:pt x="0" y="0"/>
                  </a:moveTo>
                  <a:lnTo>
                    <a:pt x="231648" y="1036320"/>
                  </a:lnTo>
                  <a:lnTo>
                    <a:pt x="4665472" y="40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8C00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400"/>
            </a:p>
          </p:txBody>
        </p:sp>
      </p:grp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5F8779A0-B0FF-4C21-BABB-4F02E5D74F6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r>
              <a:rPr lang="de-DE"/>
              <a:t>| Kolping Gesellschaft Blindtext | XX. Monat 20XX | Maximilian Mustermann, Funktion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B4C7D7D-53EA-4ECC-B833-87968F4A845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fld id="{1925EFE5-409A-4263-AA86-E37B8055B6A0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40" name="Textplatzhalter 9">
            <a:extLst>
              <a:ext uri="{FF2B5EF4-FFF2-40B4-BE49-F238E27FC236}">
                <a16:creationId xmlns:a16="http://schemas.microsoft.com/office/drawing/2014/main" id="{35B9F9B3-EAF1-4065-951D-E1DB65D5302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35360" y="1844824"/>
            <a:ext cx="720000" cy="720000"/>
          </a:xfrm>
          <a:solidFill>
            <a:schemeClr val="bg2"/>
          </a:solidFill>
        </p:spPr>
        <p:txBody>
          <a:bodyPr lIns="108000" tIns="54000" rIns="108000" bIns="54000" anchor="t"/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3800" b="0" i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None/>
              <a:defRPr sz="3800" b="0" i="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buNone/>
              <a:defRPr sz="3800" b="0" i="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buNone/>
              <a:defRPr sz="3800" b="0" i="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buNone/>
              <a:defRPr sz="3800" b="0" i="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X</a:t>
            </a:r>
          </a:p>
        </p:txBody>
      </p:sp>
      <p:sp>
        <p:nvSpPr>
          <p:cNvPr id="41" name="Textplatzhalter 82">
            <a:extLst>
              <a:ext uri="{FF2B5EF4-FFF2-40B4-BE49-F238E27FC236}">
                <a16:creationId xmlns:a16="http://schemas.microsoft.com/office/drawing/2014/main" id="{78499317-3DC9-4106-BC3E-5EEB9B4FE21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1127399" y="1932344"/>
            <a:ext cx="3024385" cy="544960"/>
          </a:xfrm>
        </p:spPr>
        <p:txBody>
          <a:bodyPr lIns="90000" rIns="90000"/>
          <a:lstStyle>
            <a:lvl1pPr marL="0" indent="0">
              <a:lnSpc>
                <a:spcPct val="90000"/>
              </a:lnSpc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1pPr>
            <a:lvl2pPr marL="0" indent="0">
              <a:lnSpc>
                <a:spcPct val="90000"/>
              </a:lnSpc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2pPr>
            <a:lvl3pPr marL="0" indent="0">
              <a:lnSpc>
                <a:spcPct val="90000"/>
              </a:lnSpc>
              <a:buNone/>
              <a:defRPr sz="1600" b="0">
                <a:solidFill>
                  <a:schemeClr val="tx1"/>
                </a:solidFill>
              </a:defRPr>
            </a:lvl3pPr>
            <a:lvl4pPr marL="0" indent="0">
              <a:lnSpc>
                <a:spcPct val="90000"/>
              </a:lnSpc>
              <a:buNone/>
              <a:defRPr sz="1600" b="0">
                <a:solidFill>
                  <a:schemeClr val="tx1"/>
                </a:solidFill>
              </a:defRPr>
            </a:lvl4pPr>
            <a:lvl5pPr marL="0" indent="0">
              <a:lnSpc>
                <a:spcPct val="90000"/>
              </a:lnSpc>
              <a:buNone/>
              <a:defRPr sz="16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/>
              <a:t>Platzhalter für einen </a:t>
            </a:r>
            <a:r>
              <a:rPr lang="de-DE" dirty="0" err="1"/>
              <a:t>Agendapunkt</a:t>
            </a:r>
            <a:endParaRPr lang="de-DE" dirty="0"/>
          </a:p>
        </p:txBody>
      </p:sp>
      <p:sp>
        <p:nvSpPr>
          <p:cNvPr id="42" name="Textplatzhalter 82">
            <a:extLst>
              <a:ext uri="{FF2B5EF4-FFF2-40B4-BE49-F238E27FC236}">
                <a16:creationId xmlns:a16="http://schemas.microsoft.com/office/drawing/2014/main" id="{77C71210-CEC9-40C0-99EB-48397CDEF55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188221" y="1932344"/>
            <a:ext cx="828000" cy="544960"/>
          </a:xfrm>
        </p:spPr>
        <p:txBody>
          <a:bodyPr lIns="0" rIns="0"/>
          <a:lstStyle>
            <a:lvl1pPr marL="0" indent="0" algn="r">
              <a:lnSpc>
                <a:spcPct val="90000"/>
              </a:lnSpc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1pPr>
            <a:lvl2pPr marL="0" indent="0" algn="r">
              <a:lnSpc>
                <a:spcPct val="90000"/>
              </a:lnSpc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2pPr>
            <a:lvl3pPr marL="0" indent="0" algn="r">
              <a:lnSpc>
                <a:spcPct val="90000"/>
              </a:lnSpc>
              <a:buNone/>
              <a:defRPr sz="1600" b="0">
                <a:solidFill>
                  <a:schemeClr val="tx1"/>
                </a:solidFill>
              </a:defRPr>
            </a:lvl3pPr>
            <a:lvl4pPr marL="0" indent="0" algn="r">
              <a:lnSpc>
                <a:spcPct val="90000"/>
              </a:lnSpc>
              <a:buNone/>
              <a:defRPr sz="1600" b="0">
                <a:solidFill>
                  <a:schemeClr val="tx1"/>
                </a:solidFill>
              </a:defRPr>
            </a:lvl4pPr>
            <a:lvl5pPr marL="0" indent="0" algn="r">
              <a:lnSpc>
                <a:spcPct val="90000"/>
              </a:lnSpc>
              <a:buNone/>
              <a:defRPr sz="16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/>
              <a:t>Seite XX</a:t>
            </a:r>
          </a:p>
        </p:txBody>
      </p:sp>
      <p:sp>
        <p:nvSpPr>
          <p:cNvPr id="43" name="Textplatzhalter 9">
            <a:extLst>
              <a:ext uri="{FF2B5EF4-FFF2-40B4-BE49-F238E27FC236}">
                <a16:creationId xmlns:a16="http://schemas.microsoft.com/office/drawing/2014/main" id="{CCEBA3E6-4C9E-4240-8A5E-1B2CB6B52C0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335360" y="2708940"/>
            <a:ext cx="720000" cy="720000"/>
          </a:xfrm>
          <a:solidFill>
            <a:schemeClr val="bg2"/>
          </a:solidFill>
        </p:spPr>
        <p:txBody>
          <a:bodyPr lIns="108000" tIns="54000" rIns="108000" bIns="54000" anchor="t"/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3800" b="0" i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None/>
              <a:defRPr sz="3800" b="0" i="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buNone/>
              <a:defRPr sz="3800" b="0" i="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buNone/>
              <a:defRPr sz="3800" b="0" i="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buNone/>
              <a:defRPr sz="3800" b="0" i="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X</a:t>
            </a:r>
          </a:p>
        </p:txBody>
      </p:sp>
      <p:sp>
        <p:nvSpPr>
          <p:cNvPr id="44" name="Textplatzhalter 82">
            <a:extLst>
              <a:ext uri="{FF2B5EF4-FFF2-40B4-BE49-F238E27FC236}">
                <a16:creationId xmlns:a16="http://schemas.microsoft.com/office/drawing/2014/main" id="{F4F3593F-C1B5-41C3-ADAF-9262A7ACD0F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1127399" y="2796460"/>
            <a:ext cx="3024385" cy="544960"/>
          </a:xfrm>
        </p:spPr>
        <p:txBody>
          <a:bodyPr lIns="90000" rIns="90000"/>
          <a:lstStyle>
            <a:lvl1pPr marL="0" indent="0">
              <a:lnSpc>
                <a:spcPct val="90000"/>
              </a:lnSpc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1pPr>
            <a:lvl2pPr marL="0" indent="0">
              <a:lnSpc>
                <a:spcPct val="90000"/>
              </a:lnSpc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2pPr>
            <a:lvl3pPr marL="0" indent="0">
              <a:lnSpc>
                <a:spcPct val="90000"/>
              </a:lnSpc>
              <a:buNone/>
              <a:defRPr sz="1600" b="0">
                <a:solidFill>
                  <a:schemeClr val="tx1"/>
                </a:solidFill>
              </a:defRPr>
            </a:lvl3pPr>
            <a:lvl4pPr marL="0" indent="0">
              <a:lnSpc>
                <a:spcPct val="90000"/>
              </a:lnSpc>
              <a:buNone/>
              <a:defRPr sz="1600" b="0">
                <a:solidFill>
                  <a:schemeClr val="tx1"/>
                </a:solidFill>
              </a:defRPr>
            </a:lvl4pPr>
            <a:lvl5pPr marL="0" indent="0">
              <a:lnSpc>
                <a:spcPct val="90000"/>
              </a:lnSpc>
              <a:buNone/>
              <a:defRPr sz="16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/>
              <a:t>Platzhalter für einen </a:t>
            </a:r>
            <a:r>
              <a:rPr lang="de-DE" dirty="0" err="1"/>
              <a:t>Agendapunkt</a:t>
            </a:r>
            <a:endParaRPr lang="de-DE" dirty="0"/>
          </a:p>
        </p:txBody>
      </p:sp>
      <p:sp>
        <p:nvSpPr>
          <p:cNvPr id="45" name="Textplatzhalter 82">
            <a:extLst>
              <a:ext uri="{FF2B5EF4-FFF2-40B4-BE49-F238E27FC236}">
                <a16:creationId xmlns:a16="http://schemas.microsoft.com/office/drawing/2014/main" id="{86C50D98-D132-4795-95AA-E8C9CD110FC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4188221" y="2796460"/>
            <a:ext cx="828000" cy="544960"/>
          </a:xfrm>
        </p:spPr>
        <p:txBody>
          <a:bodyPr lIns="0" rIns="0"/>
          <a:lstStyle>
            <a:lvl1pPr marL="0" indent="0" algn="r">
              <a:lnSpc>
                <a:spcPct val="90000"/>
              </a:lnSpc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1pPr>
            <a:lvl2pPr marL="0" indent="0" algn="r">
              <a:lnSpc>
                <a:spcPct val="90000"/>
              </a:lnSpc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2pPr>
            <a:lvl3pPr marL="0" indent="0" algn="r">
              <a:lnSpc>
                <a:spcPct val="90000"/>
              </a:lnSpc>
              <a:buNone/>
              <a:defRPr sz="1600" b="0">
                <a:solidFill>
                  <a:schemeClr val="tx1"/>
                </a:solidFill>
              </a:defRPr>
            </a:lvl3pPr>
            <a:lvl4pPr marL="0" indent="0" algn="r">
              <a:lnSpc>
                <a:spcPct val="90000"/>
              </a:lnSpc>
              <a:buNone/>
              <a:defRPr sz="1600" b="0">
                <a:solidFill>
                  <a:schemeClr val="tx1"/>
                </a:solidFill>
              </a:defRPr>
            </a:lvl4pPr>
            <a:lvl5pPr marL="0" indent="0" algn="r">
              <a:lnSpc>
                <a:spcPct val="90000"/>
              </a:lnSpc>
              <a:buNone/>
              <a:defRPr sz="16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/>
              <a:t>Seite XX</a:t>
            </a:r>
          </a:p>
        </p:txBody>
      </p:sp>
      <p:sp>
        <p:nvSpPr>
          <p:cNvPr id="46" name="Textplatzhalter 9">
            <a:extLst>
              <a:ext uri="{FF2B5EF4-FFF2-40B4-BE49-F238E27FC236}">
                <a16:creationId xmlns:a16="http://schemas.microsoft.com/office/drawing/2014/main" id="{E0DBF607-F103-492B-B13D-8A0DB705BB1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335360" y="3573056"/>
            <a:ext cx="720000" cy="720000"/>
          </a:xfrm>
          <a:solidFill>
            <a:schemeClr val="bg2"/>
          </a:solidFill>
        </p:spPr>
        <p:txBody>
          <a:bodyPr lIns="108000" tIns="54000" rIns="108000" bIns="54000" anchor="t"/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3800" b="0" i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None/>
              <a:defRPr sz="3800" b="0" i="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buNone/>
              <a:defRPr sz="3800" b="0" i="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buNone/>
              <a:defRPr sz="3800" b="0" i="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buNone/>
              <a:defRPr sz="3800" b="0" i="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X</a:t>
            </a:r>
          </a:p>
        </p:txBody>
      </p:sp>
      <p:sp>
        <p:nvSpPr>
          <p:cNvPr id="47" name="Textplatzhalter 82">
            <a:extLst>
              <a:ext uri="{FF2B5EF4-FFF2-40B4-BE49-F238E27FC236}">
                <a16:creationId xmlns:a16="http://schemas.microsoft.com/office/drawing/2014/main" id="{C50F5549-3248-4561-A4FA-BC6593D3C9E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1127399" y="3660576"/>
            <a:ext cx="3024385" cy="544960"/>
          </a:xfrm>
        </p:spPr>
        <p:txBody>
          <a:bodyPr lIns="90000" rIns="90000"/>
          <a:lstStyle>
            <a:lvl1pPr marL="0" indent="0">
              <a:lnSpc>
                <a:spcPct val="90000"/>
              </a:lnSpc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1pPr>
            <a:lvl2pPr marL="0" indent="0">
              <a:lnSpc>
                <a:spcPct val="90000"/>
              </a:lnSpc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2pPr>
            <a:lvl3pPr marL="0" indent="0">
              <a:lnSpc>
                <a:spcPct val="90000"/>
              </a:lnSpc>
              <a:buNone/>
              <a:defRPr sz="1600" b="0">
                <a:solidFill>
                  <a:schemeClr val="tx1"/>
                </a:solidFill>
              </a:defRPr>
            </a:lvl3pPr>
            <a:lvl4pPr marL="0" indent="0">
              <a:lnSpc>
                <a:spcPct val="90000"/>
              </a:lnSpc>
              <a:buNone/>
              <a:defRPr sz="1600" b="0">
                <a:solidFill>
                  <a:schemeClr val="tx1"/>
                </a:solidFill>
              </a:defRPr>
            </a:lvl4pPr>
            <a:lvl5pPr marL="0" indent="0">
              <a:lnSpc>
                <a:spcPct val="90000"/>
              </a:lnSpc>
              <a:buNone/>
              <a:defRPr sz="16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/>
              <a:t>Platzhalter für einen </a:t>
            </a:r>
            <a:r>
              <a:rPr lang="de-DE" dirty="0" err="1"/>
              <a:t>Agendapunkt</a:t>
            </a:r>
            <a:endParaRPr lang="de-DE" dirty="0"/>
          </a:p>
        </p:txBody>
      </p:sp>
      <p:sp>
        <p:nvSpPr>
          <p:cNvPr id="48" name="Textplatzhalter 82">
            <a:extLst>
              <a:ext uri="{FF2B5EF4-FFF2-40B4-BE49-F238E27FC236}">
                <a16:creationId xmlns:a16="http://schemas.microsoft.com/office/drawing/2014/main" id="{8CF9FACB-CABF-491F-A442-FBE88AAD1C1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4188221" y="3660576"/>
            <a:ext cx="828000" cy="544960"/>
          </a:xfrm>
        </p:spPr>
        <p:txBody>
          <a:bodyPr lIns="0" rIns="0"/>
          <a:lstStyle>
            <a:lvl1pPr marL="0" indent="0" algn="r">
              <a:lnSpc>
                <a:spcPct val="90000"/>
              </a:lnSpc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1pPr>
            <a:lvl2pPr marL="0" indent="0" algn="r">
              <a:lnSpc>
                <a:spcPct val="90000"/>
              </a:lnSpc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2pPr>
            <a:lvl3pPr marL="0" indent="0" algn="r">
              <a:lnSpc>
                <a:spcPct val="90000"/>
              </a:lnSpc>
              <a:buNone/>
              <a:defRPr sz="1600" b="0">
                <a:solidFill>
                  <a:schemeClr val="tx1"/>
                </a:solidFill>
              </a:defRPr>
            </a:lvl3pPr>
            <a:lvl4pPr marL="0" indent="0" algn="r">
              <a:lnSpc>
                <a:spcPct val="90000"/>
              </a:lnSpc>
              <a:buNone/>
              <a:defRPr sz="1600" b="0">
                <a:solidFill>
                  <a:schemeClr val="tx1"/>
                </a:solidFill>
              </a:defRPr>
            </a:lvl4pPr>
            <a:lvl5pPr marL="0" indent="0" algn="r">
              <a:lnSpc>
                <a:spcPct val="90000"/>
              </a:lnSpc>
              <a:buNone/>
              <a:defRPr sz="16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/>
              <a:t>Seite XX</a:t>
            </a:r>
          </a:p>
        </p:txBody>
      </p:sp>
      <p:sp>
        <p:nvSpPr>
          <p:cNvPr id="49" name="Textplatzhalter 9">
            <a:extLst>
              <a:ext uri="{FF2B5EF4-FFF2-40B4-BE49-F238E27FC236}">
                <a16:creationId xmlns:a16="http://schemas.microsoft.com/office/drawing/2014/main" id="{5CDB1A70-6243-428A-BDDA-2F7C4473BDE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 bwMode="gray">
          <a:xfrm>
            <a:off x="335360" y="4437172"/>
            <a:ext cx="720000" cy="720000"/>
          </a:xfrm>
          <a:solidFill>
            <a:schemeClr val="bg2"/>
          </a:solidFill>
        </p:spPr>
        <p:txBody>
          <a:bodyPr lIns="108000" tIns="54000" rIns="108000" bIns="54000" anchor="t"/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3800" b="0" i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None/>
              <a:defRPr sz="3800" b="0" i="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buNone/>
              <a:defRPr sz="3800" b="0" i="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buNone/>
              <a:defRPr sz="3800" b="0" i="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buNone/>
              <a:defRPr sz="3800" b="0" i="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X</a:t>
            </a:r>
          </a:p>
        </p:txBody>
      </p:sp>
      <p:sp>
        <p:nvSpPr>
          <p:cNvPr id="50" name="Textplatzhalter 82">
            <a:extLst>
              <a:ext uri="{FF2B5EF4-FFF2-40B4-BE49-F238E27FC236}">
                <a16:creationId xmlns:a16="http://schemas.microsoft.com/office/drawing/2014/main" id="{1873D3BB-1625-4701-BD6F-96E5C7911CB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 bwMode="gray">
          <a:xfrm>
            <a:off x="1127399" y="4524692"/>
            <a:ext cx="3024385" cy="544960"/>
          </a:xfrm>
        </p:spPr>
        <p:txBody>
          <a:bodyPr lIns="90000" rIns="90000"/>
          <a:lstStyle>
            <a:lvl1pPr marL="0" indent="0">
              <a:lnSpc>
                <a:spcPct val="90000"/>
              </a:lnSpc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1pPr>
            <a:lvl2pPr marL="0" indent="0">
              <a:lnSpc>
                <a:spcPct val="90000"/>
              </a:lnSpc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2pPr>
            <a:lvl3pPr marL="0" indent="0">
              <a:lnSpc>
                <a:spcPct val="90000"/>
              </a:lnSpc>
              <a:buNone/>
              <a:defRPr sz="1600" b="0">
                <a:solidFill>
                  <a:schemeClr val="tx1"/>
                </a:solidFill>
              </a:defRPr>
            </a:lvl3pPr>
            <a:lvl4pPr marL="0" indent="0">
              <a:lnSpc>
                <a:spcPct val="90000"/>
              </a:lnSpc>
              <a:buNone/>
              <a:defRPr sz="1600" b="0">
                <a:solidFill>
                  <a:schemeClr val="tx1"/>
                </a:solidFill>
              </a:defRPr>
            </a:lvl4pPr>
            <a:lvl5pPr marL="0" indent="0">
              <a:lnSpc>
                <a:spcPct val="90000"/>
              </a:lnSpc>
              <a:buNone/>
              <a:defRPr sz="16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/>
              <a:t>Platzhalter für einen </a:t>
            </a:r>
            <a:r>
              <a:rPr lang="de-DE" dirty="0" err="1"/>
              <a:t>Agendapunkt</a:t>
            </a:r>
            <a:endParaRPr lang="de-DE" dirty="0"/>
          </a:p>
        </p:txBody>
      </p:sp>
      <p:sp>
        <p:nvSpPr>
          <p:cNvPr id="51" name="Textplatzhalter 82">
            <a:extLst>
              <a:ext uri="{FF2B5EF4-FFF2-40B4-BE49-F238E27FC236}">
                <a16:creationId xmlns:a16="http://schemas.microsoft.com/office/drawing/2014/main" id="{EC0AB892-5789-42BD-93AE-5781A6E104B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 bwMode="gray">
          <a:xfrm>
            <a:off x="4188221" y="4524692"/>
            <a:ext cx="828000" cy="544960"/>
          </a:xfrm>
        </p:spPr>
        <p:txBody>
          <a:bodyPr lIns="0" rIns="0"/>
          <a:lstStyle>
            <a:lvl1pPr marL="0" indent="0" algn="r">
              <a:lnSpc>
                <a:spcPct val="90000"/>
              </a:lnSpc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1pPr>
            <a:lvl2pPr marL="0" indent="0" algn="r">
              <a:lnSpc>
                <a:spcPct val="90000"/>
              </a:lnSpc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2pPr>
            <a:lvl3pPr marL="0" indent="0" algn="r">
              <a:lnSpc>
                <a:spcPct val="90000"/>
              </a:lnSpc>
              <a:buNone/>
              <a:defRPr sz="1600" b="0">
                <a:solidFill>
                  <a:schemeClr val="tx1"/>
                </a:solidFill>
              </a:defRPr>
            </a:lvl3pPr>
            <a:lvl4pPr marL="0" indent="0" algn="r">
              <a:lnSpc>
                <a:spcPct val="90000"/>
              </a:lnSpc>
              <a:buNone/>
              <a:defRPr sz="1600" b="0">
                <a:solidFill>
                  <a:schemeClr val="tx1"/>
                </a:solidFill>
              </a:defRPr>
            </a:lvl4pPr>
            <a:lvl5pPr marL="0" indent="0" algn="r">
              <a:lnSpc>
                <a:spcPct val="90000"/>
              </a:lnSpc>
              <a:buNone/>
              <a:defRPr sz="16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/>
              <a:t>Seite XX</a:t>
            </a:r>
          </a:p>
        </p:txBody>
      </p:sp>
      <p:sp>
        <p:nvSpPr>
          <p:cNvPr id="52" name="Textplatzhalter 9">
            <a:extLst>
              <a:ext uri="{FF2B5EF4-FFF2-40B4-BE49-F238E27FC236}">
                <a16:creationId xmlns:a16="http://schemas.microsoft.com/office/drawing/2014/main" id="{B4A1724F-0F67-4DBC-A9E1-3FF6CCF199D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 bwMode="gray">
          <a:xfrm>
            <a:off x="335360" y="5301288"/>
            <a:ext cx="720000" cy="720000"/>
          </a:xfrm>
          <a:solidFill>
            <a:schemeClr val="bg2"/>
          </a:solidFill>
        </p:spPr>
        <p:txBody>
          <a:bodyPr lIns="108000" tIns="54000" rIns="108000" bIns="54000" anchor="t"/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3800" b="0" i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None/>
              <a:defRPr sz="3800" b="0" i="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buNone/>
              <a:defRPr sz="3800" b="0" i="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buNone/>
              <a:defRPr sz="3800" b="0" i="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buNone/>
              <a:defRPr sz="3800" b="0" i="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X</a:t>
            </a:r>
          </a:p>
        </p:txBody>
      </p:sp>
      <p:sp>
        <p:nvSpPr>
          <p:cNvPr id="53" name="Textplatzhalter 82">
            <a:extLst>
              <a:ext uri="{FF2B5EF4-FFF2-40B4-BE49-F238E27FC236}">
                <a16:creationId xmlns:a16="http://schemas.microsoft.com/office/drawing/2014/main" id="{E1769776-05F5-4E93-81F0-F8AEE6E398D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 bwMode="gray">
          <a:xfrm>
            <a:off x="1131684" y="5388808"/>
            <a:ext cx="3024385" cy="544960"/>
          </a:xfrm>
        </p:spPr>
        <p:txBody>
          <a:bodyPr lIns="90000" rIns="90000"/>
          <a:lstStyle>
            <a:lvl1pPr marL="0" indent="0">
              <a:lnSpc>
                <a:spcPct val="90000"/>
              </a:lnSpc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1pPr>
            <a:lvl2pPr marL="0" indent="0">
              <a:lnSpc>
                <a:spcPct val="90000"/>
              </a:lnSpc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2pPr>
            <a:lvl3pPr marL="0" indent="0">
              <a:lnSpc>
                <a:spcPct val="90000"/>
              </a:lnSpc>
              <a:buNone/>
              <a:defRPr sz="1600" b="0">
                <a:solidFill>
                  <a:schemeClr val="tx1"/>
                </a:solidFill>
              </a:defRPr>
            </a:lvl3pPr>
            <a:lvl4pPr marL="0" indent="0">
              <a:lnSpc>
                <a:spcPct val="90000"/>
              </a:lnSpc>
              <a:buNone/>
              <a:defRPr sz="1600" b="0">
                <a:solidFill>
                  <a:schemeClr val="tx1"/>
                </a:solidFill>
              </a:defRPr>
            </a:lvl4pPr>
            <a:lvl5pPr marL="0" indent="0">
              <a:lnSpc>
                <a:spcPct val="90000"/>
              </a:lnSpc>
              <a:buNone/>
              <a:defRPr sz="16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/>
              <a:t>Platzhalter für einen </a:t>
            </a:r>
            <a:r>
              <a:rPr lang="de-DE" dirty="0" err="1"/>
              <a:t>Agendapunkt</a:t>
            </a:r>
            <a:endParaRPr lang="de-DE" dirty="0"/>
          </a:p>
        </p:txBody>
      </p:sp>
      <p:sp>
        <p:nvSpPr>
          <p:cNvPr id="54" name="Textplatzhalter 82">
            <a:extLst>
              <a:ext uri="{FF2B5EF4-FFF2-40B4-BE49-F238E27FC236}">
                <a16:creationId xmlns:a16="http://schemas.microsoft.com/office/drawing/2014/main" id="{3938A0AA-49D7-4B6E-A830-6D6D4D4B7FAD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4192506" y="5388808"/>
            <a:ext cx="828000" cy="544960"/>
          </a:xfrm>
        </p:spPr>
        <p:txBody>
          <a:bodyPr lIns="0" rIns="0"/>
          <a:lstStyle>
            <a:lvl1pPr marL="0" indent="0" algn="r">
              <a:lnSpc>
                <a:spcPct val="90000"/>
              </a:lnSpc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1pPr>
            <a:lvl2pPr marL="0" indent="0" algn="r">
              <a:lnSpc>
                <a:spcPct val="90000"/>
              </a:lnSpc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2pPr>
            <a:lvl3pPr marL="0" indent="0" algn="r">
              <a:lnSpc>
                <a:spcPct val="90000"/>
              </a:lnSpc>
              <a:buNone/>
              <a:defRPr sz="1600" b="0">
                <a:solidFill>
                  <a:schemeClr val="tx1"/>
                </a:solidFill>
              </a:defRPr>
            </a:lvl3pPr>
            <a:lvl4pPr marL="0" indent="0" algn="r">
              <a:lnSpc>
                <a:spcPct val="90000"/>
              </a:lnSpc>
              <a:buNone/>
              <a:defRPr sz="1600" b="0">
                <a:solidFill>
                  <a:schemeClr val="tx1"/>
                </a:solidFill>
              </a:defRPr>
            </a:lvl4pPr>
            <a:lvl5pPr marL="0" indent="0" algn="r">
              <a:lnSpc>
                <a:spcPct val="90000"/>
              </a:lnSpc>
              <a:buNone/>
              <a:defRPr sz="16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/>
              <a:t>Seite XX</a:t>
            </a:r>
          </a:p>
        </p:txBody>
      </p:sp>
      <p:sp>
        <p:nvSpPr>
          <p:cNvPr id="55" name="Textplatzhalter 9">
            <a:extLst>
              <a:ext uri="{FF2B5EF4-FFF2-40B4-BE49-F238E27FC236}">
                <a16:creationId xmlns:a16="http://schemas.microsoft.com/office/drawing/2014/main" id="{A2BF05D6-BA8C-4D2D-9EF1-E970F0CE107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 bwMode="gray">
          <a:xfrm>
            <a:off x="5807968" y="1844824"/>
            <a:ext cx="720000" cy="720000"/>
          </a:xfrm>
          <a:solidFill>
            <a:schemeClr val="bg2"/>
          </a:solidFill>
        </p:spPr>
        <p:txBody>
          <a:bodyPr lIns="108000" tIns="54000" rIns="108000" bIns="54000" anchor="t"/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3800" b="0" i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None/>
              <a:defRPr sz="3800" b="0" i="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buNone/>
              <a:defRPr sz="3800" b="0" i="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buNone/>
              <a:defRPr sz="3800" b="0" i="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buNone/>
              <a:defRPr sz="3800" b="0" i="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X</a:t>
            </a:r>
          </a:p>
        </p:txBody>
      </p:sp>
      <p:sp>
        <p:nvSpPr>
          <p:cNvPr id="56" name="Textplatzhalter 82">
            <a:extLst>
              <a:ext uri="{FF2B5EF4-FFF2-40B4-BE49-F238E27FC236}">
                <a16:creationId xmlns:a16="http://schemas.microsoft.com/office/drawing/2014/main" id="{28A142D5-E9F3-4493-AFC5-23987FAE862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 bwMode="gray">
          <a:xfrm>
            <a:off x="6600007" y="1916113"/>
            <a:ext cx="3024385" cy="544960"/>
          </a:xfrm>
        </p:spPr>
        <p:txBody>
          <a:bodyPr lIns="90000" rIns="90000"/>
          <a:lstStyle>
            <a:lvl1pPr marL="0" indent="0">
              <a:lnSpc>
                <a:spcPct val="90000"/>
              </a:lnSpc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1pPr>
            <a:lvl2pPr marL="0" indent="0">
              <a:lnSpc>
                <a:spcPct val="90000"/>
              </a:lnSpc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2pPr>
            <a:lvl3pPr marL="0" indent="0">
              <a:lnSpc>
                <a:spcPct val="90000"/>
              </a:lnSpc>
              <a:buNone/>
              <a:defRPr sz="1600" b="0">
                <a:solidFill>
                  <a:schemeClr val="tx1"/>
                </a:solidFill>
              </a:defRPr>
            </a:lvl3pPr>
            <a:lvl4pPr marL="0" indent="0">
              <a:lnSpc>
                <a:spcPct val="90000"/>
              </a:lnSpc>
              <a:buNone/>
              <a:defRPr sz="1600" b="0">
                <a:solidFill>
                  <a:schemeClr val="tx1"/>
                </a:solidFill>
              </a:defRPr>
            </a:lvl4pPr>
            <a:lvl5pPr marL="0" indent="0">
              <a:lnSpc>
                <a:spcPct val="90000"/>
              </a:lnSpc>
              <a:buNone/>
              <a:defRPr sz="16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/>
              <a:t>Platzhalter für einen </a:t>
            </a:r>
            <a:r>
              <a:rPr lang="de-DE" dirty="0" err="1"/>
              <a:t>Agendapunkt</a:t>
            </a:r>
            <a:endParaRPr lang="de-DE" dirty="0"/>
          </a:p>
        </p:txBody>
      </p:sp>
      <p:sp>
        <p:nvSpPr>
          <p:cNvPr id="57" name="Textplatzhalter 82">
            <a:extLst>
              <a:ext uri="{FF2B5EF4-FFF2-40B4-BE49-F238E27FC236}">
                <a16:creationId xmlns:a16="http://schemas.microsoft.com/office/drawing/2014/main" id="{042DFD10-0605-4E24-87FE-61D7E2C6C23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 bwMode="gray">
          <a:xfrm>
            <a:off x="9660829" y="1915433"/>
            <a:ext cx="828000" cy="544960"/>
          </a:xfrm>
        </p:spPr>
        <p:txBody>
          <a:bodyPr lIns="0" rIns="0"/>
          <a:lstStyle>
            <a:lvl1pPr marL="0" indent="0" algn="r">
              <a:lnSpc>
                <a:spcPct val="90000"/>
              </a:lnSpc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1pPr>
            <a:lvl2pPr marL="0" indent="0" algn="r">
              <a:lnSpc>
                <a:spcPct val="90000"/>
              </a:lnSpc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2pPr>
            <a:lvl3pPr marL="0" indent="0" algn="r">
              <a:lnSpc>
                <a:spcPct val="90000"/>
              </a:lnSpc>
              <a:buNone/>
              <a:defRPr sz="1600" b="0">
                <a:solidFill>
                  <a:schemeClr val="tx1"/>
                </a:solidFill>
              </a:defRPr>
            </a:lvl3pPr>
            <a:lvl4pPr marL="0" indent="0" algn="r">
              <a:lnSpc>
                <a:spcPct val="90000"/>
              </a:lnSpc>
              <a:buNone/>
              <a:defRPr sz="1600" b="0">
                <a:solidFill>
                  <a:schemeClr val="tx1"/>
                </a:solidFill>
              </a:defRPr>
            </a:lvl4pPr>
            <a:lvl5pPr marL="0" indent="0" algn="r">
              <a:lnSpc>
                <a:spcPct val="90000"/>
              </a:lnSpc>
              <a:buNone/>
              <a:defRPr sz="16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/>
              <a:t>Seite XX</a:t>
            </a:r>
          </a:p>
        </p:txBody>
      </p:sp>
      <p:sp>
        <p:nvSpPr>
          <p:cNvPr id="58" name="Textplatzhalter 9">
            <a:extLst>
              <a:ext uri="{FF2B5EF4-FFF2-40B4-BE49-F238E27FC236}">
                <a16:creationId xmlns:a16="http://schemas.microsoft.com/office/drawing/2014/main" id="{EDB533FB-2886-4FA6-B851-5B5822D2C4EF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 bwMode="gray">
          <a:xfrm>
            <a:off x="5807968" y="2708940"/>
            <a:ext cx="720000" cy="720000"/>
          </a:xfrm>
          <a:solidFill>
            <a:schemeClr val="bg2"/>
          </a:solidFill>
        </p:spPr>
        <p:txBody>
          <a:bodyPr lIns="108000" tIns="54000" rIns="108000" bIns="54000" anchor="t"/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3800" b="0" i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None/>
              <a:defRPr sz="3800" b="0" i="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buNone/>
              <a:defRPr sz="3800" b="0" i="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buNone/>
              <a:defRPr sz="3800" b="0" i="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buNone/>
              <a:defRPr sz="3800" b="0" i="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X</a:t>
            </a:r>
          </a:p>
        </p:txBody>
      </p:sp>
      <p:sp>
        <p:nvSpPr>
          <p:cNvPr id="59" name="Textplatzhalter 82">
            <a:extLst>
              <a:ext uri="{FF2B5EF4-FFF2-40B4-BE49-F238E27FC236}">
                <a16:creationId xmlns:a16="http://schemas.microsoft.com/office/drawing/2014/main" id="{39CEBBBD-1E9F-403B-A544-6DBB42B4C01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 bwMode="gray">
          <a:xfrm>
            <a:off x="6600007" y="2780229"/>
            <a:ext cx="3024385" cy="544960"/>
          </a:xfrm>
        </p:spPr>
        <p:txBody>
          <a:bodyPr lIns="90000" rIns="90000"/>
          <a:lstStyle>
            <a:lvl1pPr marL="0" indent="0">
              <a:lnSpc>
                <a:spcPct val="90000"/>
              </a:lnSpc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1pPr>
            <a:lvl2pPr marL="0" indent="0">
              <a:lnSpc>
                <a:spcPct val="90000"/>
              </a:lnSpc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2pPr>
            <a:lvl3pPr marL="0" indent="0">
              <a:lnSpc>
                <a:spcPct val="90000"/>
              </a:lnSpc>
              <a:buNone/>
              <a:defRPr sz="1600" b="0">
                <a:solidFill>
                  <a:schemeClr val="tx1"/>
                </a:solidFill>
              </a:defRPr>
            </a:lvl3pPr>
            <a:lvl4pPr marL="0" indent="0">
              <a:lnSpc>
                <a:spcPct val="90000"/>
              </a:lnSpc>
              <a:buNone/>
              <a:defRPr sz="1600" b="0">
                <a:solidFill>
                  <a:schemeClr val="tx1"/>
                </a:solidFill>
              </a:defRPr>
            </a:lvl4pPr>
            <a:lvl5pPr marL="0" indent="0">
              <a:lnSpc>
                <a:spcPct val="90000"/>
              </a:lnSpc>
              <a:buNone/>
              <a:defRPr sz="16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/>
              <a:t>Platzhalter für einen </a:t>
            </a:r>
            <a:r>
              <a:rPr lang="de-DE" dirty="0" err="1"/>
              <a:t>Agendapunkt</a:t>
            </a:r>
            <a:endParaRPr lang="de-DE" dirty="0"/>
          </a:p>
        </p:txBody>
      </p:sp>
      <p:sp>
        <p:nvSpPr>
          <p:cNvPr id="60" name="Textplatzhalter 82">
            <a:extLst>
              <a:ext uri="{FF2B5EF4-FFF2-40B4-BE49-F238E27FC236}">
                <a16:creationId xmlns:a16="http://schemas.microsoft.com/office/drawing/2014/main" id="{61FB4CFF-360D-4D29-9130-FAA2340BD8C2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 bwMode="gray">
          <a:xfrm>
            <a:off x="9660829" y="2779549"/>
            <a:ext cx="828000" cy="544960"/>
          </a:xfrm>
        </p:spPr>
        <p:txBody>
          <a:bodyPr lIns="0" rIns="0"/>
          <a:lstStyle>
            <a:lvl1pPr marL="0" indent="0" algn="r">
              <a:lnSpc>
                <a:spcPct val="90000"/>
              </a:lnSpc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1pPr>
            <a:lvl2pPr marL="0" indent="0" algn="r">
              <a:lnSpc>
                <a:spcPct val="90000"/>
              </a:lnSpc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2pPr>
            <a:lvl3pPr marL="0" indent="0" algn="r">
              <a:lnSpc>
                <a:spcPct val="90000"/>
              </a:lnSpc>
              <a:buNone/>
              <a:defRPr sz="1600" b="0">
                <a:solidFill>
                  <a:schemeClr val="tx1"/>
                </a:solidFill>
              </a:defRPr>
            </a:lvl3pPr>
            <a:lvl4pPr marL="0" indent="0" algn="r">
              <a:lnSpc>
                <a:spcPct val="90000"/>
              </a:lnSpc>
              <a:buNone/>
              <a:defRPr sz="1600" b="0">
                <a:solidFill>
                  <a:schemeClr val="tx1"/>
                </a:solidFill>
              </a:defRPr>
            </a:lvl4pPr>
            <a:lvl5pPr marL="0" indent="0" algn="r">
              <a:lnSpc>
                <a:spcPct val="90000"/>
              </a:lnSpc>
              <a:buNone/>
              <a:defRPr sz="16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/>
              <a:t>Seite XX</a:t>
            </a:r>
          </a:p>
        </p:txBody>
      </p:sp>
      <p:sp>
        <p:nvSpPr>
          <p:cNvPr id="61" name="Textplatzhalter 9">
            <a:extLst>
              <a:ext uri="{FF2B5EF4-FFF2-40B4-BE49-F238E27FC236}">
                <a16:creationId xmlns:a16="http://schemas.microsoft.com/office/drawing/2014/main" id="{3806ABE0-6BE5-470B-A2EE-B67F4511A92A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 bwMode="gray">
          <a:xfrm>
            <a:off x="5807968" y="3573056"/>
            <a:ext cx="720000" cy="720000"/>
          </a:xfrm>
          <a:solidFill>
            <a:schemeClr val="bg2"/>
          </a:solidFill>
        </p:spPr>
        <p:txBody>
          <a:bodyPr lIns="108000" tIns="54000" rIns="108000" bIns="54000" anchor="t"/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3800" b="0" i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None/>
              <a:defRPr sz="3800" b="0" i="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buNone/>
              <a:defRPr sz="3800" b="0" i="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buNone/>
              <a:defRPr sz="3800" b="0" i="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buNone/>
              <a:defRPr sz="3800" b="0" i="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X</a:t>
            </a:r>
          </a:p>
        </p:txBody>
      </p:sp>
      <p:sp>
        <p:nvSpPr>
          <p:cNvPr id="62" name="Textplatzhalter 82">
            <a:extLst>
              <a:ext uri="{FF2B5EF4-FFF2-40B4-BE49-F238E27FC236}">
                <a16:creationId xmlns:a16="http://schemas.microsoft.com/office/drawing/2014/main" id="{4D049153-007D-4BBB-85E4-CBE5C74BF5DF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 bwMode="gray">
          <a:xfrm>
            <a:off x="6600007" y="3644345"/>
            <a:ext cx="3024385" cy="544960"/>
          </a:xfrm>
        </p:spPr>
        <p:txBody>
          <a:bodyPr lIns="90000" rIns="90000"/>
          <a:lstStyle>
            <a:lvl1pPr marL="0" indent="0">
              <a:lnSpc>
                <a:spcPct val="90000"/>
              </a:lnSpc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1pPr>
            <a:lvl2pPr marL="0" indent="0">
              <a:lnSpc>
                <a:spcPct val="90000"/>
              </a:lnSpc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2pPr>
            <a:lvl3pPr marL="0" indent="0">
              <a:lnSpc>
                <a:spcPct val="90000"/>
              </a:lnSpc>
              <a:buNone/>
              <a:defRPr sz="1600" b="0">
                <a:solidFill>
                  <a:schemeClr val="tx1"/>
                </a:solidFill>
              </a:defRPr>
            </a:lvl3pPr>
            <a:lvl4pPr marL="0" indent="0">
              <a:lnSpc>
                <a:spcPct val="90000"/>
              </a:lnSpc>
              <a:buNone/>
              <a:defRPr sz="1600" b="0">
                <a:solidFill>
                  <a:schemeClr val="tx1"/>
                </a:solidFill>
              </a:defRPr>
            </a:lvl4pPr>
            <a:lvl5pPr marL="0" indent="0">
              <a:lnSpc>
                <a:spcPct val="90000"/>
              </a:lnSpc>
              <a:buNone/>
              <a:defRPr sz="16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/>
              <a:t>Platzhalter für einen </a:t>
            </a:r>
            <a:r>
              <a:rPr lang="de-DE" dirty="0" err="1"/>
              <a:t>Agendapunkt</a:t>
            </a:r>
            <a:endParaRPr lang="de-DE" dirty="0"/>
          </a:p>
        </p:txBody>
      </p:sp>
      <p:sp>
        <p:nvSpPr>
          <p:cNvPr id="63" name="Textplatzhalter 82">
            <a:extLst>
              <a:ext uri="{FF2B5EF4-FFF2-40B4-BE49-F238E27FC236}">
                <a16:creationId xmlns:a16="http://schemas.microsoft.com/office/drawing/2014/main" id="{3DDAEB06-5D2D-4ABC-BD7F-1EE945CB77C3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 bwMode="gray">
          <a:xfrm>
            <a:off x="9660829" y="3643665"/>
            <a:ext cx="828000" cy="544960"/>
          </a:xfrm>
        </p:spPr>
        <p:txBody>
          <a:bodyPr lIns="0" rIns="0"/>
          <a:lstStyle>
            <a:lvl1pPr marL="0" indent="0" algn="r">
              <a:lnSpc>
                <a:spcPct val="90000"/>
              </a:lnSpc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1pPr>
            <a:lvl2pPr marL="0" indent="0" algn="r">
              <a:lnSpc>
                <a:spcPct val="90000"/>
              </a:lnSpc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2pPr>
            <a:lvl3pPr marL="0" indent="0" algn="r">
              <a:lnSpc>
                <a:spcPct val="90000"/>
              </a:lnSpc>
              <a:buNone/>
              <a:defRPr sz="1600" b="0">
                <a:solidFill>
                  <a:schemeClr val="tx1"/>
                </a:solidFill>
              </a:defRPr>
            </a:lvl3pPr>
            <a:lvl4pPr marL="0" indent="0" algn="r">
              <a:lnSpc>
                <a:spcPct val="90000"/>
              </a:lnSpc>
              <a:buNone/>
              <a:defRPr sz="1600" b="0">
                <a:solidFill>
                  <a:schemeClr val="tx1"/>
                </a:solidFill>
              </a:defRPr>
            </a:lvl4pPr>
            <a:lvl5pPr marL="0" indent="0" algn="r">
              <a:lnSpc>
                <a:spcPct val="90000"/>
              </a:lnSpc>
              <a:buNone/>
              <a:defRPr sz="16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/>
              <a:t>Seite XX</a:t>
            </a:r>
          </a:p>
        </p:txBody>
      </p:sp>
      <p:sp>
        <p:nvSpPr>
          <p:cNvPr id="64" name="Textplatzhalter 9">
            <a:extLst>
              <a:ext uri="{FF2B5EF4-FFF2-40B4-BE49-F238E27FC236}">
                <a16:creationId xmlns:a16="http://schemas.microsoft.com/office/drawing/2014/main" id="{ABA3EFC1-0BAF-4F8D-94D8-CEF902A9ECCD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 bwMode="gray">
          <a:xfrm>
            <a:off x="5807968" y="4437172"/>
            <a:ext cx="720000" cy="720000"/>
          </a:xfrm>
          <a:solidFill>
            <a:schemeClr val="bg2"/>
          </a:solidFill>
        </p:spPr>
        <p:txBody>
          <a:bodyPr lIns="108000" tIns="54000" rIns="108000" bIns="54000" anchor="t"/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3800" b="0" i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None/>
              <a:defRPr sz="3800" b="0" i="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buNone/>
              <a:defRPr sz="3800" b="0" i="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buNone/>
              <a:defRPr sz="3800" b="0" i="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buNone/>
              <a:defRPr sz="3800" b="0" i="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X</a:t>
            </a:r>
          </a:p>
        </p:txBody>
      </p:sp>
      <p:sp>
        <p:nvSpPr>
          <p:cNvPr id="65" name="Textplatzhalter 82">
            <a:extLst>
              <a:ext uri="{FF2B5EF4-FFF2-40B4-BE49-F238E27FC236}">
                <a16:creationId xmlns:a16="http://schemas.microsoft.com/office/drawing/2014/main" id="{600C93E2-0734-43BF-882E-31D7F2727BA7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 bwMode="gray">
          <a:xfrm>
            <a:off x="6600007" y="4508461"/>
            <a:ext cx="3024385" cy="544960"/>
          </a:xfrm>
        </p:spPr>
        <p:txBody>
          <a:bodyPr lIns="90000" rIns="90000"/>
          <a:lstStyle>
            <a:lvl1pPr marL="0" indent="0">
              <a:lnSpc>
                <a:spcPct val="90000"/>
              </a:lnSpc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1pPr>
            <a:lvl2pPr marL="0" indent="0">
              <a:lnSpc>
                <a:spcPct val="90000"/>
              </a:lnSpc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2pPr>
            <a:lvl3pPr marL="0" indent="0">
              <a:lnSpc>
                <a:spcPct val="90000"/>
              </a:lnSpc>
              <a:buNone/>
              <a:defRPr sz="1600" b="0">
                <a:solidFill>
                  <a:schemeClr val="tx1"/>
                </a:solidFill>
              </a:defRPr>
            </a:lvl3pPr>
            <a:lvl4pPr marL="0" indent="0">
              <a:lnSpc>
                <a:spcPct val="90000"/>
              </a:lnSpc>
              <a:buNone/>
              <a:defRPr sz="1600" b="0">
                <a:solidFill>
                  <a:schemeClr val="tx1"/>
                </a:solidFill>
              </a:defRPr>
            </a:lvl4pPr>
            <a:lvl5pPr marL="0" indent="0">
              <a:lnSpc>
                <a:spcPct val="90000"/>
              </a:lnSpc>
              <a:buNone/>
              <a:defRPr sz="16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/>
              <a:t>Platzhalter für einen </a:t>
            </a:r>
            <a:r>
              <a:rPr lang="de-DE" dirty="0" err="1"/>
              <a:t>Agendapunkt</a:t>
            </a:r>
            <a:endParaRPr lang="de-DE" dirty="0"/>
          </a:p>
        </p:txBody>
      </p:sp>
      <p:sp>
        <p:nvSpPr>
          <p:cNvPr id="66" name="Textplatzhalter 82">
            <a:extLst>
              <a:ext uri="{FF2B5EF4-FFF2-40B4-BE49-F238E27FC236}">
                <a16:creationId xmlns:a16="http://schemas.microsoft.com/office/drawing/2014/main" id="{5103B6A0-5CDB-497B-AD6A-3A8C6E7A3411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 bwMode="gray">
          <a:xfrm>
            <a:off x="9660829" y="4507781"/>
            <a:ext cx="828000" cy="544960"/>
          </a:xfrm>
        </p:spPr>
        <p:txBody>
          <a:bodyPr lIns="0" rIns="0"/>
          <a:lstStyle>
            <a:lvl1pPr marL="0" indent="0" algn="r">
              <a:lnSpc>
                <a:spcPct val="90000"/>
              </a:lnSpc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1pPr>
            <a:lvl2pPr marL="0" indent="0" algn="r">
              <a:lnSpc>
                <a:spcPct val="90000"/>
              </a:lnSpc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2pPr>
            <a:lvl3pPr marL="0" indent="0" algn="r">
              <a:lnSpc>
                <a:spcPct val="90000"/>
              </a:lnSpc>
              <a:buNone/>
              <a:defRPr sz="1600" b="0">
                <a:solidFill>
                  <a:schemeClr val="tx1"/>
                </a:solidFill>
              </a:defRPr>
            </a:lvl3pPr>
            <a:lvl4pPr marL="0" indent="0" algn="r">
              <a:lnSpc>
                <a:spcPct val="90000"/>
              </a:lnSpc>
              <a:buNone/>
              <a:defRPr sz="1600" b="0">
                <a:solidFill>
                  <a:schemeClr val="tx1"/>
                </a:solidFill>
              </a:defRPr>
            </a:lvl4pPr>
            <a:lvl5pPr marL="0" indent="0" algn="r">
              <a:lnSpc>
                <a:spcPct val="90000"/>
              </a:lnSpc>
              <a:buNone/>
              <a:defRPr sz="16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/>
              <a:t>Seite XX</a:t>
            </a:r>
          </a:p>
        </p:txBody>
      </p:sp>
      <p:sp>
        <p:nvSpPr>
          <p:cNvPr id="67" name="Textplatzhalter 9">
            <a:extLst>
              <a:ext uri="{FF2B5EF4-FFF2-40B4-BE49-F238E27FC236}">
                <a16:creationId xmlns:a16="http://schemas.microsoft.com/office/drawing/2014/main" id="{29937C41-162E-4BB3-8A72-061E7EA32BDA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 bwMode="gray">
          <a:xfrm>
            <a:off x="5807968" y="5301288"/>
            <a:ext cx="720000" cy="720000"/>
          </a:xfrm>
          <a:solidFill>
            <a:schemeClr val="bg2"/>
          </a:solidFill>
        </p:spPr>
        <p:txBody>
          <a:bodyPr lIns="108000" tIns="54000" rIns="108000" bIns="54000" anchor="t"/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3800" b="0" i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None/>
              <a:defRPr sz="3800" b="0" i="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buNone/>
              <a:defRPr sz="3800" b="0" i="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buNone/>
              <a:defRPr sz="3800" b="0" i="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buNone/>
              <a:defRPr sz="3800" b="0" i="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X</a:t>
            </a:r>
          </a:p>
        </p:txBody>
      </p:sp>
      <p:sp>
        <p:nvSpPr>
          <p:cNvPr id="68" name="Textplatzhalter 82">
            <a:extLst>
              <a:ext uri="{FF2B5EF4-FFF2-40B4-BE49-F238E27FC236}">
                <a16:creationId xmlns:a16="http://schemas.microsoft.com/office/drawing/2014/main" id="{B19EB045-9726-4A2B-A216-CAF1A9990DCE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 bwMode="gray">
          <a:xfrm>
            <a:off x="6600007" y="5372577"/>
            <a:ext cx="3024385" cy="544960"/>
          </a:xfrm>
        </p:spPr>
        <p:txBody>
          <a:bodyPr lIns="90000" rIns="90000"/>
          <a:lstStyle>
            <a:lvl1pPr marL="0" indent="0">
              <a:lnSpc>
                <a:spcPct val="90000"/>
              </a:lnSpc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1pPr>
            <a:lvl2pPr marL="0" indent="0">
              <a:lnSpc>
                <a:spcPct val="90000"/>
              </a:lnSpc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2pPr>
            <a:lvl3pPr marL="0" indent="0">
              <a:lnSpc>
                <a:spcPct val="90000"/>
              </a:lnSpc>
              <a:buNone/>
              <a:defRPr sz="1600" b="0">
                <a:solidFill>
                  <a:schemeClr val="tx1"/>
                </a:solidFill>
              </a:defRPr>
            </a:lvl3pPr>
            <a:lvl4pPr marL="0" indent="0">
              <a:lnSpc>
                <a:spcPct val="90000"/>
              </a:lnSpc>
              <a:buNone/>
              <a:defRPr sz="1600" b="0">
                <a:solidFill>
                  <a:schemeClr val="tx1"/>
                </a:solidFill>
              </a:defRPr>
            </a:lvl4pPr>
            <a:lvl5pPr marL="0" indent="0">
              <a:lnSpc>
                <a:spcPct val="90000"/>
              </a:lnSpc>
              <a:buNone/>
              <a:defRPr sz="16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/>
              <a:t>Platzhalter für einen </a:t>
            </a:r>
            <a:r>
              <a:rPr lang="de-DE" dirty="0" err="1"/>
              <a:t>Agendapunkt</a:t>
            </a:r>
            <a:endParaRPr lang="de-DE" dirty="0"/>
          </a:p>
        </p:txBody>
      </p:sp>
      <p:sp>
        <p:nvSpPr>
          <p:cNvPr id="69" name="Textplatzhalter 82">
            <a:extLst>
              <a:ext uri="{FF2B5EF4-FFF2-40B4-BE49-F238E27FC236}">
                <a16:creationId xmlns:a16="http://schemas.microsoft.com/office/drawing/2014/main" id="{CBA5B8ED-8F6A-4296-AFB1-D73FC2C68F4A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 bwMode="gray">
          <a:xfrm>
            <a:off x="9660829" y="5371897"/>
            <a:ext cx="828000" cy="544960"/>
          </a:xfrm>
        </p:spPr>
        <p:txBody>
          <a:bodyPr lIns="0" rIns="0"/>
          <a:lstStyle>
            <a:lvl1pPr marL="0" indent="0" algn="r">
              <a:lnSpc>
                <a:spcPct val="90000"/>
              </a:lnSpc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1pPr>
            <a:lvl2pPr marL="0" indent="0" algn="r">
              <a:lnSpc>
                <a:spcPct val="90000"/>
              </a:lnSpc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2pPr>
            <a:lvl3pPr marL="0" indent="0" algn="r">
              <a:lnSpc>
                <a:spcPct val="90000"/>
              </a:lnSpc>
              <a:buNone/>
              <a:defRPr sz="1600" b="0">
                <a:solidFill>
                  <a:schemeClr val="tx1"/>
                </a:solidFill>
              </a:defRPr>
            </a:lvl3pPr>
            <a:lvl4pPr marL="0" indent="0" algn="r">
              <a:lnSpc>
                <a:spcPct val="90000"/>
              </a:lnSpc>
              <a:buNone/>
              <a:defRPr sz="1600" b="0">
                <a:solidFill>
                  <a:schemeClr val="tx1"/>
                </a:solidFill>
              </a:defRPr>
            </a:lvl4pPr>
            <a:lvl5pPr marL="0" indent="0" algn="r">
              <a:lnSpc>
                <a:spcPct val="90000"/>
              </a:lnSpc>
              <a:buNone/>
              <a:defRPr sz="16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/>
              <a:t>Seite XX</a:t>
            </a:r>
          </a:p>
        </p:txBody>
      </p:sp>
      <p:sp>
        <p:nvSpPr>
          <p:cNvPr id="70" name="Textplatzhalter 51">
            <a:extLst>
              <a:ext uri="{FF2B5EF4-FFF2-40B4-BE49-F238E27FC236}">
                <a16:creationId xmlns:a16="http://schemas.microsoft.com/office/drawing/2014/main" id="{772CDC26-C99C-46D9-91B6-CA61748E3824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 bwMode="gray">
          <a:xfrm>
            <a:off x="1127447" y="1844824"/>
            <a:ext cx="3888000" cy="7200"/>
          </a:xfrm>
          <a:custGeom>
            <a:avLst/>
            <a:gdLst>
              <a:gd name="connsiteX0" fmla="*/ 0 w 3464042"/>
              <a:gd name="connsiteY0" fmla="*/ 0 h 7200"/>
              <a:gd name="connsiteX1" fmla="*/ 3462389 w 3464042"/>
              <a:gd name="connsiteY1" fmla="*/ 0 h 7200"/>
              <a:gd name="connsiteX2" fmla="*/ 3464042 w 3464042"/>
              <a:gd name="connsiteY2" fmla="*/ 7200 h 7200"/>
              <a:gd name="connsiteX3" fmla="*/ 0 w 3464042"/>
              <a:gd name="connsiteY3" fmla="*/ 7200 h 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64042" h="7200">
                <a:moveTo>
                  <a:pt x="0" y="0"/>
                </a:moveTo>
                <a:lnTo>
                  <a:pt x="3462389" y="0"/>
                </a:lnTo>
                <a:lnTo>
                  <a:pt x="3464042" y="7200"/>
                </a:lnTo>
                <a:lnTo>
                  <a:pt x="0" y="720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anchor="t">
            <a:noAutofit/>
          </a:bodyPr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100" b="0" spc="-240" baseline="0">
                <a:noFill/>
              </a:defRPr>
            </a:lvl1pPr>
            <a:lvl2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100" b="0" spc="-240" baseline="0">
                <a:noFill/>
              </a:defRPr>
            </a:lvl2pPr>
            <a:lvl3pPr marL="0" indent="0" algn="l">
              <a:lnSpc>
                <a:spcPct val="100000"/>
              </a:lnSpc>
              <a:buNone/>
              <a:defRPr sz="100" b="0" spc="-240" baseline="0">
                <a:noFill/>
              </a:defRPr>
            </a:lvl3pPr>
            <a:lvl4pPr marL="0" indent="0" algn="l">
              <a:lnSpc>
                <a:spcPct val="100000"/>
              </a:lnSpc>
              <a:buNone/>
              <a:defRPr sz="100" b="0" spc="-240" baseline="0">
                <a:noFill/>
              </a:defRPr>
            </a:lvl4pPr>
            <a:lvl5pPr marL="0" indent="0" algn="l">
              <a:lnSpc>
                <a:spcPct val="100000"/>
              </a:lnSpc>
              <a:buNone/>
              <a:defRPr sz="100" b="0" spc="-240" baseline="0">
                <a:noFill/>
              </a:defRPr>
            </a:lvl5pPr>
          </a:lstStyle>
          <a:p>
            <a:pPr lvl="0"/>
            <a:r>
              <a:rPr lang="de-DE" dirty="0"/>
              <a:t>Text</a:t>
            </a:r>
          </a:p>
          <a:p>
            <a:pPr lvl="1"/>
            <a:r>
              <a:rPr lang="de-DE" dirty="0"/>
              <a:t>Text</a:t>
            </a:r>
          </a:p>
          <a:p>
            <a:pPr lvl="2"/>
            <a:r>
              <a:rPr lang="de-DE" dirty="0"/>
              <a:t>Text</a:t>
            </a:r>
          </a:p>
          <a:p>
            <a:pPr lvl="3"/>
            <a:r>
              <a:rPr lang="de-DE" dirty="0"/>
              <a:t>Text</a:t>
            </a:r>
          </a:p>
          <a:p>
            <a:pPr lvl="4"/>
            <a:r>
              <a:rPr lang="de-DE" dirty="0"/>
              <a:t>Text</a:t>
            </a:r>
          </a:p>
        </p:txBody>
      </p:sp>
      <p:sp>
        <p:nvSpPr>
          <p:cNvPr id="71" name="Textplatzhalter 52">
            <a:extLst>
              <a:ext uri="{FF2B5EF4-FFF2-40B4-BE49-F238E27FC236}">
                <a16:creationId xmlns:a16="http://schemas.microsoft.com/office/drawing/2014/main" id="{AFF02405-5C8C-46B4-A573-2429B769D7CE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 bwMode="gray">
          <a:xfrm>
            <a:off x="1127447" y="2557624"/>
            <a:ext cx="3888000" cy="7200"/>
          </a:xfrm>
          <a:custGeom>
            <a:avLst/>
            <a:gdLst>
              <a:gd name="connsiteX0" fmla="*/ 0 w 3464042"/>
              <a:gd name="connsiteY0" fmla="*/ 0 h 7200"/>
              <a:gd name="connsiteX1" fmla="*/ 3462389 w 3464042"/>
              <a:gd name="connsiteY1" fmla="*/ 0 h 7200"/>
              <a:gd name="connsiteX2" fmla="*/ 3464042 w 3464042"/>
              <a:gd name="connsiteY2" fmla="*/ 7200 h 7200"/>
              <a:gd name="connsiteX3" fmla="*/ 0 w 3464042"/>
              <a:gd name="connsiteY3" fmla="*/ 7200 h 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64042" h="7200">
                <a:moveTo>
                  <a:pt x="0" y="0"/>
                </a:moveTo>
                <a:lnTo>
                  <a:pt x="3462389" y="0"/>
                </a:lnTo>
                <a:lnTo>
                  <a:pt x="3464042" y="7200"/>
                </a:lnTo>
                <a:lnTo>
                  <a:pt x="0" y="720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anchor="t">
            <a:noAutofit/>
          </a:bodyPr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100" b="0" spc="-240" baseline="0">
                <a:noFill/>
              </a:defRPr>
            </a:lvl1pPr>
            <a:lvl2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100" b="0" spc="-240" baseline="0">
                <a:noFill/>
              </a:defRPr>
            </a:lvl2pPr>
            <a:lvl3pPr marL="0" indent="0" algn="l">
              <a:lnSpc>
                <a:spcPct val="100000"/>
              </a:lnSpc>
              <a:buNone/>
              <a:defRPr sz="100" b="0" spc="-240" baseline="0">
                <a:noFill/>
              </a:defRPr>
            </a:lvl3pPr>
            <a:lvl4pPr marL="0" indent="0" algn="l">
              <a:lnSpc>
                <a:spcPct val="100000"/>
              </a:lnSpc>
              <a:buNone/>
              <a:defRPr sz="100" b="0" spc="-240" baseline="0">
                <a:noFill/>
              </a:defRPr>
            </a:lvl4pPr>
            <a:lvl5pPr marL="0" indent="0" algn="l">
              <a:lnSpc>
                <a:spcPct val="100000"/>
              </a:lnSpc>
              <a:buNone/>
              <a:defRPr sz="100" b="0" spc="-240" baseline="0">
                <a:noFill/>
              </a:defRPr>
            </a:lvl5pPr>
          </a:lstStyle>
          <a:p>
            <a:pPr lvl="0"/>
            <a:r>
              <a:rPr lang="de-DE" dirty="0"/>
              <a:t>Text</a:t>
            </a:r>
          </a:p>
          <a:p>
            <a:pPr lvl="1"/>
            <a:r>
              <a:rPr lang="de-DE" dirty="0"/>
              <a:t>Text</a:t>
            </a:r>
          </a:p>
          <a:p>
            <a:pPr lvl="2"/>
            <a:r>
              <a:rPr lang="de-DE" dirty="0"/>
              <a:t>Text</a:t>
            </a:r>
          </a:p>
          <a:p>
            <a:pPr lvl="3"/>
            <a:r>
              <a:rPr lang="de-DE" dirty="0"/>
              <a:t>Text</a:t>
            </a:r>
          </a:p>
          <a:p>
            <a:pPr lvl="4"/>
            <a:r>
              <a:rPr lang="de-DE" dirty="0"/>
              <a:t>Text</a:t>
            </a:r>
          </a:p>
        </p:txBody>
      </p:sp>
      <p:sp>
        <p:nvSpPr>
          <p:cNvPr id="72" name="Textplatzhalter 53">
            <a:extLst>
              <a:ext uri="{FF2B5EF4-FFF2-40B4-BE49-F238E27FC236}">
                <a16:creationId xmlns:a16="http://schemas.microsoft.com/office/drawing/2014/main" id="{F22DA2E3-8053-437C-A653-9E97D3CC11A9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 bwMode="gray">
          <a:xfrm>
            <a:off x="1127447" y="2708940"/>
            <a:ext cx="3888000" cy="7200"/>
          </a:xfrm>
          <a:custGeom>
            <a:avLst/>
            <a:gdLst>
              <a:gd name="connsiteX0" fmla="*/ 0 w 3464042"/>
              <a:gd name="connsiteY0" fmla="*/ 0 h 7200"/>
              <a:gd name="connsiteX1" fmla="*/ 3462389 w 3464042"/>
              <a:gd name="connsiteY1" fmla="*/ 0 h 7200"/>
              <a:gd name="connsiteX2" fmla="*/ 3464042 w 3464042"/>
              <a:gd name="connsiteY2" fmla="*/ 7200 h 7200"/>
              <a:gd name="connsiteX3" fmla="*/ 0 w 3464042"/>
              <a:gd name="connsiteY3" fmla="*/ 7200 h 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64042" h="7200">
                <a:moveTo>
                  <a:pt x="0" y="0"/>
                </a:moveTo>
                <a:lnTo>
                  <a:pt x="3462389" y="0"/>
                </a:lnTo>
                <a:lnTo>
                  <a:pt x="3464042" y="7200"/>
                </a:lnTo>
                <a:lnTo>
                  <a:pt x="0" y="720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anchor="t">
            <a:noAutofit/>
          </a:bodyPr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100" b="0" spc="-240" baseline="0">
                <a:noFill/>
              </a:defRPr>
            </a:lvl1pPr>
            <a:lvl2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100" b="0" spc="-240" baseline="0">
                <a:noFill/>
              </a:defRPr>
            </a:lvl2pPr>
            <a:lvl3pPr marL="0" indent="0" algn="l">
              <a:lnSpc>
                <a:spcPct val="100000"/>
              </a:lnSpc>
              <a:buNone/>
              <a:defRPr sz="100" b="0" spc="-240" baseline="0">
                <a:noFill/>
              </a:defRPr>
            </a:lvl3pPr>
            <a:lvl4pPr marL="0" indent="0" algn="l">
              <a:lnSpc>
                <a:spcPct val="100000"/>
              </a:lnSpc>
              <a:buNone/>
              <a:defRPr sz="100" b="0" spc="-240" baseline="0">
                <a:noFill/>
              </a:defRPr>
            </a:lvl4pPr>
            <a:lvl5pPr marL="0" indent="0" algn="l">
              <a:lnSpc>
                <a:spcPct val="100000"/>
              </a:lnSpc>
              <a:buNone/>
              <a:defRPr sz="100" b="0" spc="-240" baseline="0">
                <a:noFill/>
              </a:defRPr>
            </a:lvl5pPr>
          </a:lstStyle>
          <a:p>
            <a:pPr lvl="0"/>
            <a:r>
              <a:rPr lang="de-DE" dirty="0"/>
              <a:t>Text</a:t>
            </a:r>
          </a:p>
          <a:p>
            <a:pPr lvl="1"/>
            <a:r>
              <a:rPr lang="de-DE" dirty="0"/>
              <a:t>Text</a:t>
            </a:r>
          </a:p>
          <a:p>
            <a:pPr lvl="2"/>
            <a:r>
              <a:rPr lang="de-DE" dirty="0"/>
              <a:t>Text</a:t>
            </a:r>
          </a:p>
          <a:p>
            <a:pPr lvl="3"/>
            <a:r>
              <a:rPr lang="de-DE" dirty="0"/>
              <a:t>Text</a:t>
            </a:r>
          </a:p>
          <a:p>
            <a:pPr lvl="4"/>
            <a:r>
              <a:rPr lang="de-DE" dirty="0"/>
              <a:t>Text</a:t>
            </a:r>
          </a:p>
        </p:txBody>
      </p:sp>
      <p:sp>
        <p:nvSpPr>
          <p:cNvPr id="73" name="Textplatzhalter 54">
            <a:extLst>
              <a:ext uri="{FF2B5EF4-FFF2-40B4-BE49-F238E27FC236}">
                <a16:creationId xmlns:a16="http://schemas.microsoft.com/office/drawing/2014/main" id="{6912DF41-71B5-4C20-9BCD-347F2A78890E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 bwMode="gray">
          <a:xfrm>
            <a:off x="1127447" y="3421740"/>
            <a:ext cx="3888000" cy="7200"/>
          </a:xfrm>
          <a:custGeom>
            <a:avLst/>
            <a:gdLst>
              <a:gd name="connsiteX0" fmla="*/ 0 w 3464042"/>
              <a:gd name="connsiteY0" fmla="*/ 0 h 7200"/>
              <a:gd name="connsiteX1" fmla="*/ 3462389 w 3464042"/>
              <a:gd name="connsiteY1" fmla="*/ 0 h 7200"/>
              <a:gd name="connsiteX2" fmla="*/ 3464042 w 3464042"/>
              <a:gd name="connsiteY2" fmla="*/ 7200 h 7200"/>
              <a:gd name="connsiteX3" fmla="*/ 0 w 3464042"/>
              <a:gd name="connsiteY3" fmla="*/ 7200 h 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64042" h="7200">
                <a:moveTo>
                  <a:pt x="0" y="0"/>
                </a:moveTo>
                <a:lnTo>
                  <a:pt x="3462389" y="0"/>
                </a:lnTo>
                <a:lnTo>
                  <a:pt x="3464042" y="7200"/>
                </a:lnTo>
                <a:lnTo>
                  <a:pt x="0" y="720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anchor="t">
            <a:noAutofit/>
          </a:bodyPr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100" b="0" spc="-240" baseline="0">
                <a:noFill/>
              </a:defRPr>
            </a:lvl1pPr>
            <a:lvl2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100" b="0" spc="-240" baseline="0">
                <a:noFill/>
              </a:defRPr>
            </a:lvl2pPr>
            <a:lvl3pPr marL="0" indent="0" algn="l">
              <a:lnSpc>
                <a:spcPct val="100000"/>
              </a:lnSpc>
              <a:buNone/>
              <a:defRPr sz="100" b="0" spc="-240" baseline="0">
                <a:noFill/>
              </a:defRPr>
            </a:lvl3pPr>
            <a:lvl4pPr marL="0" indent="0" algn="l">
              <a:lnSpc>
                <a:spcPct val="100000"/>
              </a:lnSpc>
              <a:buNone/>
              <a:defRPr sz="100" b="0" spc="-240" baseline="0">
                <a:noFill/>
              </a:defRPr>
            </a:lvl4pPr>
            <a:lvl5pPr marL="0" indent="0" algn="l">
              <a:lnSpc>
                <a:spcPct val="100000"/>
              </a:lnSpc>
              <a:buNone/>
              <a:defRPr sz="100" b="0" spc="-240" baseline="0">
                <a:noFill/>
              </a:defRPr>
            </a:lvl5pPr>
          </a:lstStyle>
          <a:p>
            <a:pPr lvl="0"/>
            <a:r>
              <a:rPr lang="de-DE" dirty="0"/>
              <a:t>Text</a:t>
            </a:r>
          </a:p>
          <a:p>
            <a:pPr lvl="1"/>
            <a:r>
              <a:rPr lang="de-DE" dirty="0"/>
              <a:t>Text</a:t>
            </a:r>
          </a:p>
          <a:p>
            <a:pPr lvl="2"/>
            <a:r>
              <a:rPr lang="de-DE" dirty="0"/>
              <a:t>Text</a:t>
            </a:r>
          </a:p>
          <a:p>
            <a:pPr lvl="3"/>
            <a:r>
              <a:rPr lang="de-DE" dirty="0"/>
              <a:t>Text</a:t>
            </a:r>
          </a:p>
          <a:p>
            <a:pPr lvl="4"/>
            <a:r>
              <a:rPr lang="de-DE" dirty="0"/>
              <a:t>Text</a:t>
            </a:r>
          </a:p>
        </p:txBody>
      </p:sp>
      <p:sp>
        <p:nvSpPr>
          <p:cNvPr id="74" name="Textplatzhalter 55">
            <a:extLst>
              <a:ext uri="{FF2B5EF4-FFF2-40B4-BE49-F238E27FC236}">
                <a16:creationId xmlns:a16="http://schemas.microsoft.com/office/drawing/2014/main" id="{8446AF06-29B5-4A05-8D06-FC21362B1CD8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 bwMode="gray">
          <a:xfrm>
            <a:off x="1127447" y="3573056"/>
            <a:ext cx="3888000" cy="7200"/>
          </a:xfrm>
          <a:custGeom>
            <a:avLst/>
            <a:gdLst>
              <a:gd name="connsiteX0" fmla="*/ 0 w 3464042"/>
              <a:gd name="connsiteY0" fmla="*/ 0 h 7200"/>
              <a:gd name="connsiteX1" fmla="*/ 3462389 w 3464042"/>
              <a:gd name="connsiteY1" fmla="*/ 0 h 7200"/>
              <a:gd name="connsiteX2" fmla="*/ 3464042 w 3464042"/>
              <a:gd name="connsiteY2" fmla="*/ 7200 h 7200"/>
              <a:gd name="connsiteX3" fmla="*/ 0 w 3464042"/>
              <a:gd name="connsiteY3" fmla="*/ 7200 h 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64042" h="7200">
                <a:moveTo>
                  <a:pt x="0" y="0"/>
                </a:moveTo>
                <a:lnTo>
                  <a:pt x="3462389" y="0"/>
                </a:lnTo>
                <a:lnTo>
                  <a:pt x="3464042" y="7200"/>
                </a:lnTo>
                <a:lnTo>
                  <a:pt x="0" y="720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anchor="t">
            <a:noAutofit/>
          </a:bodyPr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100" b="0" spc="-240" baseline="0">
                <a:noFill/>
              </a:defRPr>
            </a:lvl1pPr>
            <a:lvl2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100" b="0" spc="-240" baseline="0">
                <a:noFill/>
              </a:defRPr>
            </a:lvl2pPr>
            <a:lvl3pPr marL="0" indent="0" algn="l">
              <a:lnSpc>
                <a:spcPct val="100000"/>
              </a:lnSpc>
              <a:buNone/>
              <a:defRPr sz="100" b="0" spc="-240" baseline="0">
                <a:noFill/>
              </a:defRPr>
            </a:lvl3pPr>
            <a:lvl4pPr marL="0" indent="0" algn="l">
              <a:lnSpc>
                <a:spcPct val="100000"/>
              </a:lnSpc>
              <a:buNone/>
              <a:defRPr sz="100" b="0" spc="-240" baseline="0">
                <a:noFill/>
              </a:defRPr>
            </a:lvl4pPr>
            <a:lvl5pPr marL="0" indent="0" algn="l">
              <a:lnSpc>
                <a:spcPct val="100000"/>
              </a:lnSpc>
              <a:buNone/>
              <a:defRPr sz="100" b="0" spc="-240" baseline="0">
                <a:noFill/>
              </a:defRPr>
            </a:lvl5pPr>
          </a:lstStyle>
          <a:p>
            <a:pPr lvl="0"/>
            <a:r>
              <a:rPr lang="de-DE" dirty="0"/>
              <a:t>Text</a:t>
            </a:r>
          </a:p>
          <a:p>
            <a:pPr lvl="1"/>
            <a:r>
              <a:rPr lang="de-DE" dirty="0"/>
              <a:t>Text</a:t>
            </a:r>
          </a:p>
          <a:p>
            <a:pPr lvl="2"/>
            <a:r>
              <a:rPr lang="de-DE" dirty="0"/>
              <a:t>Text</a:t>
            </a:r>
          </a:p>
          <a:p>
            <a:pPr lvl="3"/>
            <a:r>
              <a:rPr lang="de-DE" dirty="0"/>
              <a:t>Text</a:t>
            </a:r>
          </a:p>
          <a:p>
            <a:pPr lvl="4"/>
            <a:r>
              <a:rPr lang="de-DE" dirty="0"/>
              <a:t>Text</a:t>
            </a:r>
          </a:p>
        </p:txBody>
      </p:sp>
      <p:sp>
        <p:nvSpPr>
          <p:cNvPr id="75" name="Textplatzhalter 56">
            <a:extLst>
              <a:ext uri="{FF2B5EF4-FFF2-40B4-BE49-F238E27FC236}">
                <a16:creationId xmlns:a16="http://schemas.microsoft.com/office/drawing/2014/main" id="{0D772C00-2C31-4D75-82C0-34499F17C877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 bwMode="gray">
          <a:xfrm>
            <a:off x="1127447" y="4285856"/>
            <a:ext cx="3888000" cy="7200"/>
          </a:xfrm>
          <a:custGeom>
            <a:avLst/>
            <a:gdLst>
              <a:gd name="connsiteX0" fmla="*/ 0 w 3464042"/>
              <a:gd name="connsiteY0" fmla="*/ 0 h 7200"/>
              <a:gd name="connsiteX1" fmla="*/ 3462389 w 3464042"/>
              <a:gd name="connsiteY1" fmla="*/ 0 h 7200"/>
              <a:gd name="connsiteX2" fmla="*/ 3464042 w 3464042"/>
              <a:gd name="connsiteY2" fmla="*/ 7200 h 7200"/>
              <a:gd name="connsiteX3" fmla="*/ 0 w 3464042"/>
              <a:gd name="connsiteY3" fmla="*/ 7200 h 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64042" h="7200">
                <a:moveTo>
                  <a:pt x="0" y="0"/>
                </a:moveTo>
                <a:lnTo>
                  <a:pt x="3462389" y="0"/>
                </a:lnTo>
                <a:lnTo>
                  <a:pt x="3464042" y="7200"/>
                </a:lnTo>
                <a:lnTo>
                  <a:pt x="0" y="720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anchor="t">
            <a:noAutofit/>
          </a:bodyPr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100" b="0" spc="-240" baseline="0">
                <a:noFill/>
              </a:defRPr>
            </a:lvl1pPr>
            <a:lvl2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100" b="0" spc="-240" baseline="0">
                <a:noFill/>
              </a:defRPr>
            </a:lvl2pPr>
            <a:lvl3pPr marL="0" indent="0" algn="l">
              <a:lnSpc>
                <a:spcPct val="100000"/>
              </a:lnSpc>
              <a:buNone/>
              <a:defRPr sz="100" b="0" spc="-240" baseline="0">
                <a:noFill/>
              </a:defRPr>
            </a:lvl3pPr>
            <a:lvl4pPr marL="0" indent="0" algn="l">
              <a:lnSpc>
                <a:spcPct val="100000"/>
              </a:lnSpc>
              <a:buNone/>
              <a:defRPr sz="100" b="0" spc="-240" baseline="0">
                <a:noFill/>
              </a:defRPr>
            </a:lvl4pPr>
            <a:lvl5pPr marL="0" indent="0" algn="l">
              <a:lnSpc>
                <a:spcPct val="100000"/>
              </a:lnSpc>
              <a:buNone/>
              <a:defRPr sz="100" b="0" spc="-240" baseline="0">
                <a:noFill/>
              </a:defRPr>
            </a:lvl5pPr>
          </a:lstStyle>
          <a:p>
            <a:pPr lvl="0"/>
            <a:r>
              <a:rPr lang="de-DE" dirty="0"/>
              <a:t>Text</a:t>
            </a:r>
          </a:p>
          <a:p>
            <a:pPr lvl="1"/>
            <a:r>
              <a:rPr lang="de-DE" dirty="0"/>
              <a:t>Text</a:t>
            </a:r>
          </a:p>
          <a:p>
            <a:pPr lvl="2"/>
            <a:r>
              <a:rPr lang="de-DE" dirty="0"/>
              <a:t>Text</a:t>
            </a:r>
          </a:p>
          <a:p>
            <a:pPr lvl="3"/>
            <a:r>
              <a:rPr lang="de-DE" dirty="0"/>
              <a:t>Text</a:t>
            </a:r>
          </a:p>
          <a:p>
            <a:pPr lvl="4"/>
            <a:r>
              <a:rPr lang="de-DE" dirty="0"/>
              <a:t>Text</a:t>
            </a:r>
          </a:p>
        </p:txBody>
      </p:sp>
      <p:sp>
        <p:nvSpPr>
          <p:cNvPr id="76" name="Textplatzhalter 57">
            <a:extLst>
              <a:ext uri="{FF2B5EF4-FFF2-40B4-BE49-F238E27FC236}">
                <a16:creationId xmlns:a16="http://schemas.microsoft.com/office/drawing/2014/main" id="{38365EE8-1999-47BD-AC5B-5F3A1F16AB8F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 bwMode="gray">
          <a:xfrm>
            <a:off x="1127447" y="4437172"/>
            <a:ext cx="3888000" cy="7200"/>
          </a:xfrm>
          <a:custGeom>
            <a:avLst/>
            <a:gdLst>
              <a:gd name="connsiteX0" fmla="*/ 0 w 3464042"/>
              <a:gd name="connsiteY0" fmla="*/ 0 h 7200"/>
              <a:gd name="connsiteX1" fmla="*/ 3462389 w 3464042"/>
              <a:gd name="connsiteY1" fmla="*/ 0 h 7200"/>
              <a:gd name="connsiteX2" fmla="*/ 3464042 w 3464042"/>
              <a:gd name="connsiteY2" fmla="*/ 7200 h 7200"/>
              <a:gd name="connsiteX3" fmla="*/ 0 w 3464042"/>
              <a:gd name="connsiteY3" fmla="*/ 7200 h 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64042" h="7200">
                <a:moveTo>
                  <a:pt x="0" y="0"/>
                </a:moveTo>
                <a:lnTo>
                  <a:pt x="3462389" y="0"/>
                </a:lnTo>
                <a:lnTo>
                  <a:pt x="3464042" y="7200"/>
                </a:lnTo>
                <a:lnTo>
                  <a:pt x="0" y="720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anchor="t">
            <a:noAutofit/>
          </a:bodyPr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100" b="0" spc="-240" baseline="0">
                <a:noFill/>
              </a:defRPr>
            </a:lvl1pPr>
            <a:lvl2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100" b="0" spc="-240" baseline="0">
                <a:noFill/>
              </a:defRPr>
            </a:lvl2pPr>
            <a:lvl3pPr marL="0" indent="0" algn="l">
              <a:lnSpc>
                <a:spcPct val="100000"/>
              </a:lnSpc>
              <a:buNone/>
              <a:defRPr sz="100" b="0" spc="-240" baseline="0">
                <a:noFill/>
              </a:defRPr>
            </a:lvl3pPr>
            <a:lvl4pPr marL="0" indent="0" algn="l">
              <a:lnSpc>
                <a:spcPct val="100000"/>
              </a:lnSpc>
              <a:buNone/>
              <a:defRPr sz="100" b="0" spc="-240" baseline="0">
                <a:noFill/>
              </a:defRPr>
            </a:lvl4pPr>
            <a:lvl5pPr marL="0" indent="0" algn="l">
              <a:lnSpc>
                <a:spcPct val="100000"/>
              </a:lnSpc>
              <a:buNone/>
              <a:defRPr sz="100" b="0" spc="-240" baseline="0">
                <a:noFill/>
              </a:defRPr>
            </a:lvl5pPr>
          </a:lstStyle>
          <a:p>
            <a:pPr lvl="0"/>
            <a:r>
              <a:rPr lang="de-DE" dirty="0"/>
              <a:t>Text</a:t>
            </a:r>
          </a:p>
          <a:p>
            <a:pPr lvl="1"/>
            <a:r>
              <a:rPr lang="de-DE" dirty="0"/>
              <a:t>Text</a:t>
            </a:r>
          </a:p>
          <a:p>
            <a:pPr lvl="2"/>
            <a:r>
              <a:rPr lang="de-DE" dirty="0"/>
              <a:t>Text</a:t>
            </a:r>
          </a:p>
          <a:p>
            <a:pPr lvl="3"/>
            <a:r>
              <a:rPr lang="de-DE" dirty="0"/>
              <a:t>Text</a:t>
            </a:r>
          </a:p>
          <a:p>
            <a:pPr lvl="4"/>
            <a:r>
              <a:rPr lang="de-DE" dirty="0"/>
              <a:t>Text</a:t>
            </a:r>
          </a:p>
        </p:txBody>
      </p:sp>
      <p:sp>
        <p:nvSpPr>
          <p:cNvPr id="77" name="Textplatzhalter 58">
            <a:extLst>
              <a:ext uri="{FF2B5EF4-FFF2-40B4-BE49-F238E27FC236}">
                <a16:creationId xmlns:a16="http://schemas.microsoft.com/office/drawing/2014/main" id="{B430C041-E697-45CD-ACC6-4ED78367530E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 bwMode="gray">
          <a:xfrm>
            <a:off x="1127447" y="5149972"/>
            <a:ext cx="3888000" cy="7200"/>
          </a:xfrm>
          <a:custGeom>
            <a:avLst/>
            <a:gdLst>
              <a:gd name="connsiteX0" fmla="*/ 0 w 3464042"/>
              <a:gd name="connsiteY0" fmla="*/ 0 h 7200"/>
              <a:gd name="connsiteX1" fmla="*/ 3462389 w 3464042"/>
              <a:gd name="connsiteY1" fmla="*/ 0 h 7200"/>
              <a:gd name="connsiteX2" fmla="*/ 3464042 w 3464042"/>
              <a:gd name="connsiteY2" fmla="*/ 7200 h 7200"/>
              <a:gd name="connsiteX3" fmla="*/ 0 w 3464042"/>
              <a:gd name="connsiteY3" fmla="*/ 7200 h 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64042" h="7200">
                <a:moveTo>
                  <a:pt x="0" y="0"/>
                </a:moveTo>
                <a:lnTo>
                  <a:pt x="3462389" y="0"/>
                </a:lnTo>
                <a:lnTo>
                  <a:pt x="3464042" y="7200"/>
                </a:lnTo>
                <a:lnTo>
                  <a:pt x="0" y="720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anchor="t">
            <a:noAutofit/>
          </a:bodyPr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100" b="0" spc="-240" baseline="0">
                <a:noFill/>
              </a:defRPr>
            </a:lvl1pPr>
            <a:lvl2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100" b="0" spc="-240" baseline="0">
                <a:noFill/>
              </a:defRPr>
            </a:lvl2pPr>
            <a:lvl3pPr marL="0" indent="0" algn="l">
              <a:lnSpc>
                <a:spcPct val="100000"/>
              </a:lnSpc>
              <a:buNone/>
              <a:defRPr sz="100" b="0" spc="-240" baseline="0">
                <a:noFill/>
              </a:defRPr>
            </a:lvl3pPr>
            <a:lvl4pPr marL="0" indent="0" algn="l">
              <a:lnSpc>
                <a:spcPct val="100000"/>
              </a:lnSpc>
              <a:buNone/>
              <a:defRPr sz="100" b="0" spc="-240" baseline="0">
                <a:noFill/>
              </a:defRPr>
            </a:lvl4pPr>
            <a:lvl5pPr marL="0" indent="0" algn="l">
              <a:lnSpc>
                <a:spcPct val="100000"/>
              </a:lnSpc>
              <a:buNone/>
              <a:defRPr sz="100" b="0" spc="-240" baseline="0">
                <a:noFill/>
              </a:defRPr>
            </a:lvl5pPr>
          </a:lstStyle>
          <a:p>
            <a:pPr lvl="0"/>
            <a:r>
              <a:rPr lang="de-DE" dirty="0"/>
              <a:t>Text</a:t>
            </a:r>
          </a:p>
          <a:p>
            <a:pPr lvl="1"/>
            <a:r>
              <a:rPr lang="de-DE" dirty="0"/>
              <a:t>Text</a:t>
            </a:r>
          </a:p>
          <a:p>
            <a:pPr lvl="2"/>
            <a:r>
              <a:rPr lang="de-DE" dirty="0"/>
              <a:t>Text</a:t>
            </a:r>
          </a:p>
          <a:p>
            <a:pPr lvl="3"/>
            <a:r>
              <a:rPr lang="de-DE" dirty="0"/>
              <a:t>Text</a:t>
            </a:r>
          </a:p>
          <a:p>
            <a:pPr lvl="4"/>
            <a:r>
              <a:rPr lang="de-DE" dirty="0"/>
              <a:t>Text</a:t>
            </a:r>
          </a:p>
        </p:txBody>
      </p:sp>
      <p:sp>
        <p:nvSpPr>
          <p:cNvPr id="78" name="Textplatzhalter 59">
            <a:extLst>
              <a:ext uri="{FF2B5EF4-FFF2-40B4-BE49-F238E27FC236}">
                <a16:creationId xmlns:a16="http://schemas.microsoft.com/office/drawing/2014/main" id="{3C916007-D930-4A85-AEAC-7D292F7BFA42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 bwMode="gray">
          <a:xfrm>
            <a:off x="1127447" y="5301288"/>
            <a:ext cx="3888000" cy="7200"/>
          </a:xfrm>
          <a:custGeom>
            <a:avLst/>
            <a:gdLst>
              <a:gd name="connsiteX0" fmla="*/ 0 w 3464042"/>
              <a:gd name="connsiteY0" fmla="*/ 0 h 7200"/>
              <a:gd name="connsiteX1" fmla="*/ 3462389 w 3464042"/>
              <a:gd name="connsiteY1" fmla="*/ 0 h 7200"/>
              <a:gd name="connsiteX2" fmla="*/ 3464042 w 3464042"/>
              <a:gd name="connsiteY2" fmla="*/ 7200 h 7200"/>
              <a:gd name="connsiteX3" fmla="*/ 0 w 3464042"/>
              <a:gd name="connsiteY3" fmla="*/ 7200 h 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64042" h="7200">
                <a:moveTo>
                  <a:pt x="0" y="0"/>
                </a:moveTo>
                <a:lnTo>
                  <a:pt x="3462389" y="0"/>
                </a:lnTo>
                <a:lnTo>
                  <a:pt x="3464042" y="7200"/>
                </a:lnTo>
                <a:lnTo>
                  <a:pt x="0" y="720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anchor="t">
            <a:noAutofit/>
          </a:bodyPr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100" b="0" spc="-240" baseline="0">
                <a:noFill/>
              </a:defRPr>
            </a:lvl1pPr>
            <a:lvl2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100" b="0" spc="-240" baseline="0">
                <a:noFill/>
              </a:defRPr>
            </a:lvl2pPr>
            <a:lvl3pPr marL="0" indent="0" algn="l">
              <a:lnSpc>
                <a:spcPct val="100000"/>
              </a:lnSpc>
              <a:buNone/>
              <a:defRPr sz="100" b="0" spc="-240" baseline="0">
                <a:noFill/>
              </a:defRPr>
            </a:lvl3pPr>
            <a:lvl4pPr marL="0" indent="0" algn="l">
              <a:lnSpc>
                <a:spcPct val="100000"/>
              </a:lnSpc>
              <a:buNone/>
              <a:defRPr sz="100" b="0" spc="-240" baseline="0">
                <a:noFill/>
              </a:defRPr>
            </a:lvl4pPr>
            <a:lvl5pPr marL="0" indent="0" algn="l">
              <a:lnSpc>
                <a:spcPct val="100000"/>
              </a:lnSpc>
              <a:buNone/>
              <a:defRPr sz="100" b="0" spc="-240" baseline="0">
                <a:noFill/>
              </a:defRPr>
            </a:lvl5pPr>
          </a:lstStyle>
          <a:p>
            <a:pPr lvl="0"/>
            <a:r>
              <a:rPr lang="de-DE" dirty="0"/>
              <a:t>Text</a:t>
            </a:r>
          </a:p>
          <a:p>
            <a:pPr lvl="1"/>
            <a:r>
              <a:rPr lang="de-DE" dirty="0"/>
              <a:t>Text</a:t>
            </a:r>
          </a:p>
          <a:p>
            <a:pPr lvl="2"/>
            <a:r>
              <a:rPr lang="de-DE" dirty="0"/>
              <a:t>Text</a:t>
            </a:r>
          </a:p>
          <a:p>
            <a:pPr lvl="3"/>
            <a:r>
              <a:rPr lang="de-DE" dirty="0"/>
              <a:t>Text</a:t>
            </a:r>
          </a:p>
          <a:p>
            <a:pPr lvl="4"/>
            <a:r>
              <a:rPr lang="de-DE" dirty="0"/>
              <a:t>Text</a:t>
            </a:r>
          </a:p>
        </p:txBody>
      </p:sp>
      <p:sp>
        <p:nvSpPr>
          <p:cNvPr id="79" name="Textplatzhalter 60">
            <a:extLst>
              <a:ext uri="{FF2B5EF4-FFF2-40B4-BE49-F238E27FC236}">
                <a16:creationId xmlns:a16="http://schemas.microsoft.com/office/drawing/2014/main" id="{0AC4DC9D-BEB6-414F-8DCC-47FCE1ECE8CB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 bwMode="gray">
          <a:xfrm>
            <a:off x="1127447" y="6014088"/>
            <a:ext cx="3888000" cy="7200"/>
          </a:xfrm>
          <a:custGeom>
            <a:avLst/>
            <a:gdLst>
              <a:gd name="connsiteX0" fmla="*/ 0 w 3464042"/>
              <a:gd name="connsiteY0" fmla="*/ 0 h 7200"/>
              <a:gd name="connsiteX1" fmla="*/ 3462389 w 3464042"/>
              <a:gd name="connsiteY1" fmla="*/ 0 h 7200"/>
              <a:gd name="connsiteX2" fmla="*/ 3464042 w 3464042"/>
              <a:gd name="connsiteY2" fmla="*/ 7200 h 7200"/>
              <a:gd name="connsiteX3" fmla="*/ 0 w 3464042"/>
              <a:gd name="connsiteY3" fmla="*/ 7200 h 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64042" h="7200">
                <a:moveTo>
                  <a:pt x="0" y="0"/>
                </a:moveTo>
                <a:lnTo>
                  <a:pt x="3462389" y="0"/>
                </a:lnTo>
                <a:lnTo>
                  <a:pt x="3464042" y="7200"/>
                </a:lnTo>
                <a:lnTo>
                  <a:pt x="0" y="720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anchor="t">
            <a:noAutofit/>
          </a:bodyPr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100" b="0" spc="-240" baseline="0">
                <a:noFill/>
              </a:defRPr>
            </a:lvl1pPr>
            <a:lvl2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100" b="0" spc="-240" baseline="0">
                <a:noFill/>
              </a:defRPr>
            </a:lvl2pPr>
            <a:lvl3pPr marL="0" indent="0" algn="l">
              <a:lnSpc>
                <a:spcPct val="100000"/>
              </a:lnSpc>
              <a:buNone/>
              <a:defRPr sz="100" b="0" spc="-240" baseline="0">
                <a:noFill/>
              </a:defRPr>
            </a:lvl3pPr>
            <a:lvl4pPr marL="0" indent="0" algn="l">
              <a:lnSpc>
                <a:spcPct val="100000"/>
              </a:lnSpc>
              <a:buNone/>
              <a:defRPr sz="100" b="0" spc="-240" baseline="0">
                <a:noFill/>
              </a:defRPr>
            </a:lvl4pPr>
            <a:lvl5pPr marL="0" indent="0" algn="l">
              <a:lnSpc>
                <a:spcPct val="100000"/>
              </a:lnSpc>
              <a:buNone/>
              <a:defRPr sz="100" b="0" spc="-240" baseline="0">
                <a:noFill/>
              </a:defRPr>
            </a:lvl5pPr>
          </a:lstStyle>
          <a:p>
            <a:pPr lvl="0"/>
            <a:r>
              <a:rPr lang="de-DE" dirty="0"/>
              <a:t>Text</a:t>
            </a:r>
          </a:p>
          <a:p>
            <a:pPr lvl="1"/>
            <a:r>
              <a:rPr lang="de-DE" dirty="0"/>
              <a:t>Text</a:t>
            </a:r>
          </a:p>
          <a:p>
            <a:pPr lvl="2"/>
            <a:r>
              <a:rPr lang="de-DE" dirty="0"/>
              <a:t>Text</a:t>
            </a:r>
          </a:p>
          <a:p>
            <a:pPr lvl="3"/>
            <a:r>
              <a:rPr lang="de-DE" dirty="0"/>
              <a:t>Text</a:t>
            </a:r>
          </a:p>
          <a:p>
            <a:pPr lvl="4"/>
            <a:r>
              <a:rPr lang="de-DE" dirty="0"/>
              <a:t>Text</a:t>
            </a:r>
          </a:p>
        </p:txBody>
      </p:sp>
      <p:sp>
        <p:nvSpPr>
          <p:cNvPr id="80" name="Textplatzhalter 61">
            <a:extLst>
              <a:ext uri="{FF2B5EF4-FFF2-40B4-BE49-F238E27FC236}">
                <a16:creationId xmlns:a16="http://schemas.microsoft.com/office/drawing/2014/main" id="{497AFD84-A10C-4F99-A83F-1DEE6AFC7886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 bwMode="gray">
          <a:xfrm>
            <a:off x="6600488" y="1844824"/>
            <a:ext cx="3888000" cy="7200"/>
          </a:xfrm>
          <a:custGeom>
            <a:avLst/>
            <a:gdLst>
              <a:gd name="connsiteX0" fmla="*/ 0 w 3464042"/>
              <a:gd name="connsiteY0" fmla="*/ 0 h 7200"/>
              <a:gd name="connsiteX1" fmla="*/ 3462389 w 3464042"/>
              <a:gd name="connsiteY1" fmla="*/ 0 h 7200"/>
              <a:gd name="connsiteX2" fmla="*/ 3464042 w 3464042"/>
              <a:gd name="connsiteY2" fmla="*/ 7200 h 7200"/>
              <a:gd name="connsiteX3" fmla="*/ 0 w 3464042"/>
              <a:gd name="connsiteY3" fmla="*/ 7200 h 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64042" h="7200">
                <a:moveTo>
                  <a:pt x="0" y="0"/>
                </a:moveTo>
                <a:lnTo>
                  <a:pt x="3462389" y="0"/>
                </a:lnTo>
                <a:lnTo>
                  <a:pt x="3464042" y="7200"/>
                </a:lnTo>
                <a:lnTo>
                  <a:pt x="0" y="720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anchor="t">
            <a:noAutofit/>
          </a:bodyPr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100" b="0" spc="-240" baseline="0">
                <a:noFill/>
              </a:defRPr>
            </a:lvl1pPr>
            <a:lvl2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100" b="0" spc="-240" baseline="0">
                <a:noFill/>
              </a:defRPr>
            </a:lvl2pPr>
            <a:lvl3pPr marL="0" indent="0" algn="l">
              <a:lnSpc>
                <a:spcPct val="100000"/>
              </a:lnSpc>
              <a:buNone/>
              <a:defRPr sz="100" b="0" spc="-240" baseline="0">
                <a:noFill/>
              </a:defRPr>
            </a:lvl3pPr>
            <a:lvl4pPr marL="0" indent="0" algn="l">
              <a:lnSpc>
                <a:spcPct val="100000"/>
              </a:lnSpc>
              <a:buNone/>
              <a:defRPr sz="100" b="0" spc="-240" baseline="0">
                <a:noFill/>
              </a:defRPr>
            </a:lvl4pPr>
            <a:lvl5pPr marL="0" indent="0" algn="l">
              <a:lnSpc>
                <a:spcPct val="100000"/>
              </a:lnSpc>
              <a:buNone/>
              <a:defRPr sz="100" b="0" spc="-240" baseline="0">
                <a:noFill/>
              </a:defRPr>
            </a:lvl5pPr>
          </a:lstStyle>
          <a:p>
            <a:pPr lvl="0"/>
            <a:r>
              <a:rPr lang="de-DE" dirty="0"/>
              <a:t>Text</a:t>
            </a:r>
          </a:p>
          <a:p>
            <a:pPr lvl="1"/>
            <a:r>
              <a:rPr lang="de-DE" dirty="0"/>
              <a:t>Text</a:t>
            </a:r>
          </a:p>
          <a:p>
            <a:pPr lvl="2"/>
            <a:r>
              <a:rPr lang="de-DE" dirty="0"/>
              <a:t>Text</a:t>
            </a:r>
          </a:p>
          <a:p>
            <a:pPr lvl="3"/>
            <a:r>
              <a:rPr lang="de-DE" dirty="0"/>
              <a:t>Text</a:t>
            </a:r>
          </a:p>
          <a:p>
            <a:pPr lvl="4"/>
            <a:r>
              <a:rPr lang="de-DE" dirty="0"/>
              <a:t>Text</a:t>
            </a:r>
          </a:p>
        </p:txBody>
      </p:sp>
      <p:sp>
        <p:nvSpPr>
          <p:cNvPr id="81" name="Textplatzhalter 62">
            <a:extLst>
              <a:ext uri="{FF2B5EF4-FFF2-40B4-BE49-F238E27FC236}">
                <a16:creationId xmlns:a16="http://schemas.microsoft.com/office/drawing/2014/main" id="{5FE636DF-8C0E-48B9-9F23-4656B9A1D414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 bwMode="gray">
          <a:xfrm>
            <a:off x="6600488" y="2557624"/>
            <a:ext cx="3888000" cy="7200"/>
          </a:xfrm>
          <a:custGeom>
            <a:avLst/>
            <a:gdLst>
              <a:gd name="connsiteX0" fmla="*/ 0 w 3464042"/>
              <a:gd name="connsiteY0" fmla="*/ 0 h 7200"/>
              <a:gd name="connsiteX1" fmla="*/ 3462389 w 3464042"/>
              <a:gd name="connsiteY1" fmla="*/ 0 h 7200"/>
              <a:gd name="connsiteX2" fmla="*/ 3464042 w 3464042"/>
              <a:gd name="connsiteY2" fmla="*/ 7200 h 7200"/>
              <a:gd name="connsiteX3" fmla="*/ 0 w 3464042"/>
              <a:gd name="connsiteY3" fmla="*/ 7200 h 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64042" h="7200">
                <a:moveTo>
                  <a:pt x="0" y="0"/>
                </a:moveTo>
                <a:lnTo>
                  <a:pt x="3462389" y="0"/>
                </a:lnTo>
                <a:lnTo>
                  <a:pt x="3464042" y="7200"/>
                </a:lnTo>
                <a:lnTo>
                  <a:pt x="0" y="720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anchor="t">
            <a:noAutofit/>
          </a:bodyPr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100" b="0" spc="-240" baseline="0">
                <a:noFill/>
              </a:defRPr>
            </a:lvl1pPr>
            <a:lvl2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100" b="0" spc="-240" baseline="0">
                <a:noFill/>
              </a:defRPr>
            </a:lvl2pPr>
            <a:lvl3pPr marL="0" indent="0" algn="l">
              <a:lnSpc>
                <a:spcPct val="100000"/>
              </a:lnSpc>
              <a:buNone/>
              <a:defRPr sz="100" b="0" spc="-240" baseline="0">
                <a:noFill/>
              </a:defRPr>
            </a:lvl3pPr>
            <a:lvl4pPr marL="0" indent="0" algn="l">
              <a:lnSpc>
                <a:spcPct val="100000"/>
              </a:lnSpc>
              <a:buNone/>
              <a:defRPr sz="100" b="0" spc="-240" baseline="0">
                <a:noFill/>
              </a:defRPr>
            </a:lvl4pPr>
            <a:lvl5pPr marL="0" indent="0" algn="l">
              <a:lnSpc>
                <a:spcPct val="100000"/>
              </a:lnSpc>
              <a:buNone/>
              <a:defRPr sz="100" b="0" spc="-240" baseline="0">
                <a:noFill/>
              </a:defRPr>
            </a:lvl5pPr>
          </a:lstStyle>
          <a:p>
            <a:pPr lvl="0"/>
            <a:r>
              <a:rPr lang="de-DE" dirty="0"/>
              <a:t>Text</a:t>
            </a:r>
          </a:p>
          <a:p>
            <a:pPr lvl="1"/>
            <a:r>
              <a:rPr lang="de-DE" dirty="0"/>
              <a:t>Text</a:t>
            </a:r>
          </a:p>
          <a:p>
            <a:pPr lvl="2"/>
            <a:r>
              <a:rPr lang="de-DE" dirty="0"/>
              <a:t>Text</a:t>
            </a:r>
          </a:p>
          <a:p>
            <a:pPr lvl="3"/>
            <a:r>
              <a:rPr lang="de-DE" dirty="0"/>
              <a:t>Text</a:t>
            </a:r>
          </a:p>
          <a:p>
            <a:pPr lvl="4"/>
            <a:r>
              <a:rPr lang="de-DE" dirty="0"/>
              <a:t>Text</a:t>
            </a:r>
          </a:p>
        </p:txBody>
      </p:sp>
      <p:sp>
        <p:nvSpPr>
          <p:cNvPr id="82" name="Textplatzhalter 63">
            <a:extLst>
              <a:ext uri="{FF2B5EF4-FFF2-40B4-BE49-F238E27FC236}">
                <a16:creationId xmlns:a16="http://schemas.microsoft.com/office/drawing/2014/main" id="{E751BDC7-A011-4CDB-AEE5-559753A8FA8D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 bwMode="gray">
          <a:xfrm>
            <a:off x="6600488" y="2708940"/>
            <a:ext cx="3888000" cy="7200"/>
          </a:xfrm>
          <a:custGeom>
            <a:avLst/>
            <a:gdLst>
              <a:gd name="connsiteX0" fmla="*/ 0 w 3464042"/>
              <a:gd name="connsiteY0" fmla="*/ 0 h 7200"/>
              <a:gd name="connsiteX1" fmla="*/ 3462389 w 3464042"/>
              <a:gd name="connsiteY1" fmla="*/ 0 h 7200"/>
              <a:gd name="connsiteX2" fmla="*/ 3464042 w 3464042"/>
              <a:gd name="connsiteY2" fmla="*/ 7200 h 7200"/>
              <a:gd name="connsiteX3" fmla="*/ 0 w 3464042"/>
              <a:gd name="connsiteY3" fmla="*/ 7200 h 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64042" h="7200">
                <a:moveTo>
                  <a:pt x="0" y="0"/>
                </a:moveTo>
                <a:lnTo>
                  <a:pt x="3462389" y="0"/>
                </a:lnTo>
                <a:lnTo>
                  <a:pt x="3464042" y="7200"/>
                </a:lnTo>
                <a:lnTo>
                  <a:pt x="0" y="720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anchor="t">
            <a:noAutofit/>
          </a:bodyPr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100" b="0" spc="-240" baseline="0">
                <a:noFill/>
              </a:defRPr>
            </a:lvl1pPr>
            <a:lvl2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100" b="0" spc="-240" baseline="0">
                <a:noFill/>
              </a:defRPr>
            </a:lvl2pPr>
            <a:lvl3pPr marL="0" indent="0" algn="l">
              <a:lnSpc>
                <a:spcPct val="100000"/>
              </a:lnSpc>
              <a:buNone/>
              <a:defRPr sz="100" b="0" spc="-240" baseline="0">
                <a:noFill/>
              </a:defRPr>
            </a:lvl3pPr>
            <a:lvl4pPr marL="0" indent="0" algn="l">
              <a:lnSpc>
                <a:spcPct val="100000"/>
              </a:lnSpc>
              <a:buNone/>
              <a:defRPr sz="100" b="0" spc="-240" baseline="0">
                <a:noFill/>
              </a:defRPr>
            </a:lvl4pPr>
            <a:lvl5pPr marL="0" indent="0" algn="l">
              <a:lnSpc>
                <a:spcPct val="100000"/>
              </a:lnSpc>
              <a:buNone/>
              <a:defRPr sz="100" b="0" spc="-240" baseline="0">
                <a:noFill/>
              </a:defRPr>
            </a:lvl5pPr>
          </a:lstStyle>
          <a:p>
            <a:pPr lvl="0"/>
            <a:r>
              <a:rPr lang="de-DE" dirty="0"/>
              <a:t>Text</a:t>
            </a:r>
          </a:p>
          <a:p>
            <a:pPr lvl="1"/>
            <a:r>
              <a:rPr lang="de-DE" dirty="0"/>
              <a:t>Text</a:t>
            </a:r>
          </a:p>
          <a:p>
            <a:pPr lvl="2"/>
            <a:r>
              <a:rPr lang="de-DE" dirty="0"/>
              <a:t>Text</a:t>
            </a:r>
          </a:p>
          <a:p>
            <a:pPr lvl="3"/>
            <a:r>
              <a:rPr lang="de-DE" dirty="0"/>
              <a:t>Text</a:t>
            </a:r>
          </a:p>
          <a:p>
            <a:pPr lvl="4"/>
            <a:r>
              <a:rPr lang="de-DE" dirty="0"/>
              <a:t>Text</a:t>
            </a:r>
          </a:p>
        </p:txBody>
      </p:sp>
      <p:sp>
        <p:nvSpPr>
          <p:cNvPr id="83" name="Textplatzhalter 64">
            <a:extLst>
              <a:ext uri="{FF2B5EF4-FFF2-40B4-BE49-F238E27FC236}">
                <a16:creationId xmlns:a16="http://schemas.microsoft.com/office/drawing/2014/main" id="{658B2CAC-C469-4949-85A5-5D52F10ECDC3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 bwMode="gray">
          <a:xfrm>
            <a:off x="6600488" y="3421740"/>
            <a:ext cx="3888000" cy="7200"/>
          </a:xfrm>
          <a:custGeom>
            <a:avLst/>
            <a:gdLst>
              <a:gd name="connsiteX0" fmla="*/ 0 w 3464042"/>
              <a:gd name="connsiteY0" fmla="*/ 0 h 7200"/>
              <a:gd name="connsiteX1" fmla="*/ 3462389 w 3464042"/>
              <a:gd name="connsiteY1" fmla="*/ 0 h 7200"/>
              <a:gd name="connsiteX2" fmla="*/ 3464042 w 3464042"/>
              <a:gd name="connsiteY2" fmla="*/ 7200 h 7200"/>
              <a:gd name="connsiteX3" fmla="*/ 0 w 3464042"/>
              <a:gd name="connsiteY3" fmla="*/ 7200 h 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64042" h="7200">
                <a:moveTo>
                  <a:pt x="0" y="0"/>
                </a:moveTo>
                <a:lnTo>
                  <a:pt x="3462389" y="0"/>
                </a:lnTo>
                <a:lnTo>
                  <a:pt x="3464042" y="7200"/>
                </a:lnTo>
                <a:lnTo>
                  <a:pt x="0" y="720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anchor="t">
            <a:noAutofit/>
          </a:bodyPr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100" b="0" spc="-240" baseline="0">
                <a:noFill/>
              </a:defRPr>
            </a:lvl1pPr>
            <a:lvl2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100" b="0" spc="-240" baseline="0">
                <a:noFill/>
              </a:defRPr>
            </a:lvl2pPr>
            <a:lvl3pPr marL="0" indent="0" algn="l">
              <a:lnSpc>
                <a:spcPct val="100000"/>
              </a:lnSpc>
              <a:buNone/>
              <a:defRPr sz="100" b="0" spc="-240" baseline="0">
                <a:noFill/>
              </a:defRPr>
            </a:lvl3pPr>
            <a:lvl4pPr marL="0" indent="0" algn="l">
              <a:lnSpc>
                <a:spcPct val="100000"/>
              </a:lnSpc>
              <a:buNone/>
              <a:defRPr sz="100" b="0" spc="-240" baseline="0">
                <a:noFill/>
              </a:defRPr>
            </a:lvl4pPr>
            <a:lvl5pPr marL="0" indent="0" algn="l">
              <a:lnSpc>
                <a:spcPct val="100000"/>
              </a:lnSpc>
              <a:buNone/>
              <a:defRPr sz="100" b="0" spc="-240" baseline="0">
                <a:noFill/>
              </a:defRPr>
            </a:lvl5pPr>
          </a:lstStyle>
          <a:p>
            <a:pPr lvl="0"/>
            <a:r>
              <a:rPr lang="de-DE" dirty="0"/>
              <a:t>Text</a:t>
            </a:r>
          </a:p>
          <a:p>
            <a:pPr lvl="1"/>
            <a:r>
              <a:rPr lang="de-DE" dirty="0"/>
              <a:t>Text</a:t>
            </a:r>
          </a:p>
          <a:p>
            <a:pPr lvl="2"/>
            <a:r>
              <a:rPr lang="de-DE" dirty="0"/>
              <a:t>Text</a:t>
            </a:r>
          </a:p>
          <a:p>
            <a:pPr lvl="3"/>
            <a:r>
              <a:rPr lang="de-DE" dirty="0"/>
              <a:t>Text</a:t>
            </a:r>
          </a:p>
          <a:p>
            <a:pPr lvl="4"/>
            <a:r>
              <a:rPr lang="de-DE" dirty="0"/>
              <a:t>Text</a:t>
            </a:r>
          </a:p>
        </p:txBody>
      </p:sp>
      <p:sp>
        <p:nvSpPr>
          <p:cNvPr id="84" name="Textplatzhalter 65">
            <a:extLst>
              <a:ext uri="{FF2B5EF4-FFF2-40B4-BE49-F238E27FC236}">
                <a16:creationId xmlns:a16="http://schemas.microsoft.com/office/drawing/2014/main" id="{A892D383-C1C5-4A23-832D-EDDD07920D8B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 bwMode="gray">
          <a:xfrm>
            <a:off x="6600488" y="3573056"/>
            <a:ext cx="3888000" cy="7200"/>
          </a:xfrm>
          <a:custGeom>
            <a:avLst/>
            <a:gdLst>
              <a:gd name="connsiteX0" fmla="*/ 0 w 3464042"/>
              <a:gd name="connsiteY0" fmla="*/ 0 h 7200"/>
              <a:gd name="connsiteX1" fmla="*/ 3462389 w 3464042"/>
              <a:gd name="connsiteY1" fmla="*/ 0 h 7200"/>
              <a:gd name="connsiteX2" fmla="*/ 3464042 w 3464042"/>
              <a:gd name="connsiteY2" fmla="*/ 7200 h 7200"/>
              <a:gd name="connsiteX3" fmla="*/ 0 w 3464042"/>
              <a:gd name="connsiteY3" fmla="*/ 7200 h 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64042" h="7200">
                <a:moveTo>
                  <a:pt x="0" y="0"/>
                </a:moveTo>
                <a:lnTo>
                  <a:pt x="3462389" y="0"/>
                </a:lnTo>
                <a:lnTo>
                  <a:pt x="3464042" y="7200"/>
                </a:lnTo>
                <a:lnTo>
                  <a:pt x="0" y="720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anchor="t">
            <a:noAutofit/>
          </a:bodyPr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100" b="0" spc="-240" baseline="0">
                <a:noFill/>
              </a:defRPr>
            </a:lvl1pPr>
            <a:lvl2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100" b="0" spc="-240" baseline="0">
                <a:noFill/>
              </a:defRPr>
            </a:lvl2pPr>
            <a:lvl3pPr marL="0" indent="0" algn="l">
              <a:lnSpc>
                <a:spcPct val="100000"/>
              </a:lnSpc>
              <a:buNone/>
              <a:defRPr sz="100" b="0" spc="-240" baseline="0">
                <a:noFill/>
              </a:defRPr>
            </a:lvl3pPr>
            <a:lvl4pPr marL="0" indent="0" algn="l">
              <a:lnSpc>
                <a:spcPct val="100000"/>
              </a:lnSpc>
              <a:buNone/>
              <a:defRPr sz="100" b="0" spc="-240" baseline="0">
                <a:noFill/>
              </a:defRPr>
            </a:lvl4pPr>
            <a:lvl5pPr marL="0" indent="0" algn="l">
              <a:lnSpc>
                <a:spcPct val="100000"/>
              </a:lnSpc>
              <a:buNone/>
              <a:defRPr sz="100" b="0" spc="-240" baseline="0">
                <a:noFill/>
              </a:defRPr>
            </a:lvl5pPr>
          </a:lstStyle>
          <a:p>
            <a:pPr lvl="0"/>
            <a:r>
              <a:rPr lang="de-DE" dirty="0"/>
              <a:t>Text</a:t>
            </a:r>
          </a:p>
          <a:p>
            <a:pPr lvl="1"/>
            <a:r>
              <a:rPr lang="de-DE" dirty="0"/>
              <a:t>Text</a:t>
            </a:r>
          </a:p>
          <a:p>
            <a:pPr lvl="2"/>
            <a:r>
              <a:rPr lang="de-DE" dirty="0"/>
              <a:t>Text</a:t>
            </a:r>
          </a:p>
          <a:p>
            <a:pPr lvl="3"/>
            <a:r>
              <a:rPr lang="de-DE" dirty="0"/>
              <a:t>Text</a:t>
            </a:r>
          </a:p>
          <a:p>
            <a:pPr lvl="4"/>
            <a:r>
              <a:rPr lang="de-DE" dirty="0"/>
              <a:t>Text</a:t>
            </a:r>
          </a:p>
        </p:txBody>
      </p:sp>
      <p:sp>
        <p:nvSpPr>
          <p:cNvPr id="85" name="Textplatzhalter 66">
            <a:extLst>
              <a:ext uri="{FF2B5EF4-FFF2-40B4-BE49-F238E27FC236}">
                <a16:creationId xmlns:a16="http://schemas.microsoft.com/office/drawing/2014/main" id="{DA6F531F-8FF8-452F-B3DE-ED6B9FC3556F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 bwMode="gray">
          <a:xfrm>
            <a:off x="6600488" y="4285856"/>
            <a:ext cx="3888000" cy="7200"/>
          </a:xfrm>
          <a:custGeom>
            <a:avLst/>
            <a:gdLst>
              <a:gd name="connsiteX0" fmla="*/ 0 w 3464042"/>
              <a:gd name="connsiteY0" fmla="*/ 0 h 7200"/>
              <a:gd name="connsiteX1" fmla="*/ 3462389 w 3464042"/>
              <a:gd name="connsiteY1" fmla="*/ 0 h 7200"/>
              <a:gd name="connsiteX2" fmla="*/ 3464042 w 3464042"/>
              <a:gd name="connsiteY2" fmla="*/ 7200 h 7200"/>
              <a:gd name="connsiteX3" fmla="*/ 0 w 3464042"/>
              <a:gd name="connsiteY3" fmla="*/ 7200 h 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64042" h="7200">
                <a:moveTo>
                  <a:pt x="0" y="0"/>
                </a:moveTo>
                <a:lnTo>
                  <a:pt x="3462389" y="0"/>
                </a:lnTo>
                <a:lnTo>
                  <a:pt x="3464042" y="7200"/>
                </a:lnTo>
                <a:lnTo>
                  <a:pt x="0" y="720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anchor="t">
            <a:noAutofit/>
          </a:bodyPr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100" b="0" spc="-240" baseline="0">
                <a:noFill/>
              </a:defRPr>
            </a:lvl1pPr>
            <a:lvl2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100" b="0" spc="-240" baseline="0">
                <a:noFill/>
              </a:defRPr>
            </a:lvl2pPr>
            <a:lvl3pPr marL="0" indent="0" algn="l">
              <a:lnSpc>
                <a:spcPct val="100000"/>
              </a:lnSpc>
              <a:buNone/>
              <a:defRPr sz="100" b="0" spc="-240" baseline="0">
                <a:noFill/>
              </a:defRPr>
            </a:lvl3pPr>
            <a:lvl4pPr marL="0" indent="0" algn="l">
              <a:lnSpc>
                <a:spcPct val="100000"/>
              </a:lnSpc>
              <a:buNone/>
              <a:defRPr sz="100" b="0" spc="-240" baseline="0">
                <a:noFill/>
              </a:defRPr>
            </a:lvl4pPr>
            <a:lvl5pPr marL="0" indent="0" algn="l">
              <a:lnSpc>
                <a:spcPct val="100000"/>
              </a:lnSpc>
              <a:buNone/>
              <a:defRPr sz="100" b="0" spc="-240" baseline="0">
                <a:noFill/>
              </a:defRPr>
            </a:lvl5pPr>
          </a:lstStyle>
          <a:p>
            <a:pPr lvl="0"/>
            <a:r>
              <a:rPr lang="de-DE" dirty="0"/>
              <a:t>Text</a:t>
            </a:r>
          </a:p>
          <a:p>
            <a:pPr lvl="1"/>
            <a:r>
              <a:rPr lang="de-DE" dirty="0"/>
              <a:t>Text</a:t>
            </a:r>
          </a:p>
          <a:p>
            <a:pPr lvl="2"/>
            <a:r>
              <a:rPr lang="de-DE" dirty="0"/>
              <a:t>Text</a:t>
            </a:r>
          </a:p>
          <a:p>
            <a:pPr lvl="3"/>
            <a:r>
              <a:rPr lang="de-DE" dirty="0"/>
              <a:t>Text</a:t>
            </a:r>
          </a:p>
          <a:p>
            <a:pPr lvl="4"/>
            <a:r>
              <a:rPr lang="de-DE" dirty="0"/>
              <a:t>Text</a:t>
            </a:r>
          </a:p>
        </p:txBody>
      </p:sp>
      <p:sp>
        <p:nvSpPr>
          <p:cNvPr id="86" name="Textplatzhalter 67">
            <a:extLst>
              <a:ext uri="{FF2B5EF4-FFF2-40B4-BE49-F238E27FC236}">
                <a16:creationId xmlns:a16="http://schemas.microsoft.com/office/drawing/2014/main" id="{405C3856-87DE-4212-98BC-701A81A488D4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 bwMode="gray">
          <a:xfrm>
            <a:off x="6600488" y="4437172"/>
            <a:ext cx="3888000" cy="7200"/>
          </a:xfrm>
          <a:custGeom>
            <a:avLst/>
            <a:gdLst>
              <a:gd name="connsiteX0" fmla="*/ 0 w 3464042"/>
              <a:gd name="connsiteY0" fmla="*/ 0 h 7200"/>
              <a:gd name="connsiteX1" fmla="*/ 3462389 w 3464042"/>
              <a:gd name="connsiteY1" fmla="*/ 0 h 7200"/>
              <a:gd name="connsiteX2" fmla="*/ 3464042 w 3464042"/>
              <a:gd name="connsiteY2" fmla="*/ 7200 h 7200"/>
              <a:gd name="connsiteX3" fmla="*/ 0 w 3464042"/>
              <a:gd name="connsiteY3" fmla="*/ 7200 h 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64042" h="7200">
                <a:moveTo>
                  <a:pt x="0" y="0"/>
                </a:moveTo>
                <a:lnTo>
                  <a:pt x="3462389" y="0"/>
                </a:lnTo>
                <a:lnTo>
                  <a:pt x="3464042" y="7200"/>
                </a:lnTo>
                <a:lnTo>
                  <a:pt x="0" y="720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anchor="t">
            <a:noAutofit/>
          </a:bodyPr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100" b="0" spc="-240" baseline="0">
                <a:noFill/>
              </a:defRPr>
            </a:lvl1pPr>
            <a:lvl2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100" b="0" spc="-240" baseline="0">
                <a:noFill/>
              </a:defRPr>
            </a:lvl2pPr>
            <a:lvl3pPr marL="0" indent="0" algn="l">
              <a:lnSpc>
                <a:spcPct val="100000"/>
              </a:lnSpc>
              <a:buNone/>
              <a:defRPr sz="100" b="0" spc="-240" baseline="0">
                <a:noFill/>
              </a:defRPr>
            </a:lvl3pPr>
            <a:lvl4pPr marL="0" indent="0" algn="l">
              <a:lnSpc>
                <a:spcPct val="100000"/>
              </a:lnSpc>
              <a:buNone/>
              <a:defRPr sz="100" b="0" spc="-240" baseline="0">
                <a:noFill/>
              </a:defRPr>
            </a:lvl4pPr>
            <a:lvl5pPr marL="0" indent="0" algn="l">
              <a:lnSpc>
                <a:spcPct val="100000"/>
              </a:lnSpc>
              <a:buNone/>
              <a:defRPr sz="100" b="0" spc="-240" baseline="0">
                <a:noFill/>
              </a:defRPr>
            </a:lvl5pPr>
          </a:lstStyle>
          <a:p>
            <a:pPr lvl="0"/>
            <a:r>
              <a:rPr lang="de-DE" dirty="0"/>
              <a:t>Text</a:t>
            </a:r>
          </a:p>
          <a:p>
            <a:pPr lvl="1"/>
            <a:r>
              <a:rPr lang="de-DE" dirty="0"/>
              <a:t>Text</a:t>
            </a:r>
          </a:p>
          <a:p>
            <a:pPr lvl="2"/>
            <a:r>
              <a:rPr lang="de-DE" dirty="0"/>
              <a:t>Text</a:t>
            </a:r>
          </a:p>
          <a:p>
            <a:pPr lvl="3"/>
            <a:r>
              <a:rPr lang="de-DE" dirty="0"/>
              <a:t>Text</a:t>
            </a:r>
          </a:p>
          <a:p>
            <a:pPr lvl="4"/>
            <a:r>
              <a:rPr lang="de-DE" dirty="0"/>
              <a:t>Text</a:t>
            </a:r>
          </a:p>
        </p:txBody>
      </p:sp>
      <p:sp>
        <p:nvSpPr>
          <p:cNvPr id="87" name="Textplatzhalter 68">
            <a:extLst>
              <a:ext uri="{FF2B5EF4-FFF2-40B4-BE49-F238E27FC236}">
                <a16:creationId xmlns:a16="http://schemas.microsoft.com/office/drawing/2014/main" id="{52A9B99C-A559-4665-9CA4-72C873B432A3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 bwMode="gray">
          <a:xfrm>
            <a:off x="6600488" y="5149972"/>
            <a:ext cx="3888000" cy="7200"/>
          </a:xfrm>
          <a:custGeom>
            <a:avLst/>
            <a:gdLst>
              <a:gd name="connsiteX0" fmla="*/ 0 w 3464042"/>
              <a:gd name="connsiteY0" fmla="*/ 0 h 7200"/>
              <a:gd name="connsiteX1" fmla="*/ 3462389 w 3464042"/>
              <a:gd name="connsiteY1" fmla="*/ 0 h 7200"/>
              <a:gd name="connsiteX2" fmla="*/ 3464042 w 3464042"/>
              <a:gd name="connsiteY2" fmla="*/ 7200 h 7200"/>
              <a:gd name="connsiteX3" fmla="*/ 0 w 3464042"/>
              <a:gd name="connsiteY3" fmla="*/ 7200 h 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64042" h="7200">
                <a:moveTo>
                  <a:pt x="0" y="0"/>
                </a:moveTo>
                <a:lnTo>
                  <a:pt x="3462389" y="0"/>
                </a:lnTo>
                <a:lnTo>
                  <a:pt x="3464042" y="7200"/>
                </a:lnTo>
                <a:lnTo>
                  <a:pt x="0" y="720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anchor="t">
            <a:noAutofit/>
          </a:bodyPr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100" b="0" spc="-240" baseline="0">
                <a:noFill/>
              </a:defRPr>
            </a:lvl1pPr>
            <a:lvl2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100" b="0" spc="-240" baseline="0">
                <a:noFill/>
              </a:defRPr>
            </a:lvl2pPr>
            <a:lvl3pPr marL="0" indent="0" algn="l">
              <a:lnSpc>
                <a:spcPct val="100000"/>
              </a:lnSpc>
              <a:buNone/>
              <a:defRPr sz="100" b="0" spc="-240" baseline="0">
                <a:noFill/>
              </a:defRPr>
            </a:lvl3pPr>
            <a:lvl4pPr marL="0" indent="0" algn="l">
              <a:lnSpc>
                <a:spcPct val="100000"/>
              </a:lnSpc>
              <a:buNone/>
              <a:defRPr sz="100" b="0" spc="-240" baseline="0">
                <a:noFill/>
              </a:defRPr>
            </a:lvl4pPr>
            <a:lvl5pPr marL="0" indent="0" algn="l">
              <a:lnSpc>
                <a:spcPct val="100000"/>
              </a:lnSpc>
              <a:buNone/>
              <a:defRPr sz="100" b="0" spc="-240" baseline="0">
                <a:noFill/>
              </a:defRPr>
            </a:lvl5pPr>
          </a:lstStyle>
          <a:p>
            <a:pPr lvl="0"/>
            <a:r>
              <a:rPr lang="de-DE" dirty="0"/>
              <a:t>Text</a:t>
            </a:r>
          </a:p>
          <a:p>
            <a:pPr lvl="1"/>
            <a:r>
              <a:rPr lang="de-DE" dirty="0"/>
              <a:t>Text</a:t>
            </a:r>
          </a:p>
          <a:p>
            <a:pPr lvl="2"/>
            <a:r>
              <a:rPr lang="de-DE" dirty="0"/>
              <a:t>Text</a:t>
            </a:r>
          </a:p>
          <a:p>
            <a:pPr lvl="3"/>
            <a:r>
              <a:rPr lang="de-DE" dirty="0"/>
              <a:t>Text</a:t>
            </a:r>
          </a:p>
          <a:p>
            <a:pPr lvl="4"/>
            <a:r>
              <a:rPr lang="de-DE" dirty="0"/>
              <a:t>Text</a:t>
            </a:r>
          </a:p>
        </p:txBody>
      </p:sp>
      <p:sp>
        <p:nvSpPr>
          <p:cNvPr id="88" name="Textplatzhalter 69">
            <a:extLst>
              <a:ext uri="{FF2B5EF4-FFF2-40B4-BE49-F238E27FC236}">
                <a16:creationId xmlns:a16="http://schemas.microsoft.com/office/drawing/2014/main" id="{5F050D35-FDE4-4B8B-9426-7E10E5C7C74D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 bwMode="gray">
          <a:xfrm>
            <a:off x="6600488" y="5301288"/>
            <a:ext cx="3888000" cy="7200"/>
          </a:xfrm>
          <a:custGeom>
            <a:avLst/>
            <a:gdLst>
              <a:gd name="connsiteX0" fmla="*/ 0 w 3464042"/>
              <a:gd name="connsiteY0" fmla="*/ 0 h 7200"/>
              <a:gd name="connsiteX1" fmla="*/ 3462389 w 3464042"/>
              <a:gd name="connsiteY1" fmla="*/ 0 h 7200"/>
              <a:gd name="connsiteX2" fmla="*/ 3464042 w 3464042"/>
              <a:gd name="connsiteY2" fmla="*/ 7200 h 7200"/>
              <a:gd name="connsiteX3" fmla="*/ 0 w 3464042"/>
              <a:gd name="connsiteY3" fmla="*/ 7200 h 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64042" h="7200">
                <a:moveTo>
                  <a:pt x="0" y="0"/>
                </a:moveTo>
                <a:lnTo>
                  <a:pt x="3462389" y="0"/>
                </a:lnTo>
                <a:lnTo>
                  <a:pt x="3464042" y="7200"/>
                </a:lnTo>
                <a:lnTo>
                  <a:pt x="0" y="720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anchor="t">
            <a:noAutofit/>
          </a:bodyPr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100" b="0" spc="-240" baseline="0">
                <a:noFill/>
              </a:defRPr>
            </a:lvl1pPr>
            <a:lvl2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100" b="0" spc="-240" baseline="0">
                <a:noFill/>
              </a:defRPr>
            </a:lvl2pPr>
            <a:lvl3pPr marL="0" indent="0" algn="l">
              <a:lnSpc>
                <a:spcPct val="100000"/>
              </a:lnSpc>
              <a:buNone/>
              <a:defRPr sz="100" b="0" spc="-240" baseline="0">
                <a:noFill/>
              </a:defRPr>
            </a:lvl3pPr>
            <a:lvl4pPr marL="0" indent="0" algn="l">
              <a:lnSpc>
                <a:spcPct val="100000"/>
              </a:lnSpc>
              <a:buNone/>
              <a:defRPr sz="100" b="0" spc="-240" baseline="0">
                <a:noFill/>
              </a:defRPr>
            </a:lvl4pPr>
            <a:lvl5pPr marL="0" indent="0" algn="l">
              <a:lnSpc>
                <a:spcPct val="100000"/>
              </a:lnSpc>
              <a:buNone/>
              <a:defRPr sz="100" b="0" spc="-240" baseline="0">
                <a:noFill/>
              </a:defRPr>
            </a:lvl5pPr>
          </a:lstStyle>
          <a:p>
            <a:pPr lvl="0"/>
            <a:r>
              <a:rPr lang="de-DE" dirty="0"/>
              <a:t>Text</a:t>
            </a:r>
          </a:p>
          <a:p>
            <a:pPr lvl="1"/>
            <a:r>
              <a:rPr lang="de-DE" dirty="0"/>
              <a:t>Text</a:t>
            </a:r>
          </a:p>
          <a:p>
            <a:pPr lvl="2"/>
            <a:r>
              <a:rPr lang="de-DE" dirty="0"/>
              <a:t>Text</a:t>
            </a:r>
          </a:p>
          <a:p>
            <a:pPr lvl="3"/>
            <a:r>
              <a:rPr lang="de-DE" dirty="0"/>
              <a:t>Text</a:t>
            </a:r>
          </a:p>
          <a:p>
            <a:pPr lvl="4"/>
            <a:r>
              <a:rPr lang="de-DE" dirty="0"/>
              <a:t>Text</a:t>
            </a:r>
          </a:p>
        </p:txBody>
      </p:sp>
      <p:sp>
        <p:nvSpPr>
          <p:cNvPr id="89" name="Textplatzhalter 70">
            <a:extLst>
              <a:ext uri="{FF2B5EF4-FFF2-40B4-BE49-F238E27FC236}">
                <a16:creationId xmlns:a16="http://schemas.microsoft.com/office/drawing/2014/main" id="{663B3819-7EF4-408D-8E49-7308DFD45831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 bwMode="gray">
          <a:xfrm>
            <a:off x="6600488" y="6014088"/>
            <a:ext cx="3888000" cy="7200"/>
          </a:xfrm>
          <a:custGeom>
            <a:avLst/>
            <a:gdLst>
              <a:gd name="connsiteX0" fmla="*/ 0 w 3464042"/>
              <a:gd name="connsiteY0" fmla="*/ 0 h 7200"/>
              <a:gd name="connsiteX1" fmla="*/ 3462389 w 3464042"/>
              <a:gd name="connsiteY1" fmla="*/ 0 h 7200"/>
              <a:gd name="connsiteX2" fmla="*/ 3464042 w 3464042"/>
              <a:gd name="connsiteY2" fmla="*/ 7200 h 7200"/>
              <a:gd name="connsiteX3" fmla="*/ 0 w 3464042"/>
              <a:gd name="connsiteY3" fmla="*/ 7200 h 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64042" h="7200">
                <a:moveTo>
                  <a:pt x="0" y="0"/>
                </a:moveTo>
                <a:lnTo>
                  <a:pt x="3462389" y="0"/>
                </a:lnTo>
                <a:lnTo>
                  <a:pt x="3464042" y="7200"/>
                </a:lnTo>
                <a:lnTo>
                  <a:pt x="0" y="720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anchor="t">
            <a:noAutofit/>
          </a:bodyPr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100" b="0" spc="-240" baseline="0">
                <a:noFill/>
              </a:defRPr>
            </a:lvl1pPr>
            <a:lvl2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100" b="0" spc="-240" baseline="0">
                <a:noFill/>
              </a:defRPr>
            </a:lvl2pPr>
            <a:lvl3pPr marL="0" indent="0" algn="l">
              <a:lnSpc>
                <a:spcPct val="100000"/>
              </a:lnSpc>
              <a:buNone/>
              <a:defRPr sz="100" b="0" spc="-240" baseline="0">
                <a:noFill/>
              </a:defRPr>
            </a:lvl3pPr>
            <a:lvl4pPr marL="0" indent="0" algn="l">
              <a:lnSpc>
                <a:spcPct val="100000"/>
              </a:lnSpc>
              <a:buNone/>
              <a:defRPr sz="100" b="0" spc="-240" baseline="0">
                <a:noFill/>
              </a:defRPr>
            </a:lvl4pPr>
            <a:lvl5pPr marL="0" indent="0" algn="l">
              <a:lnSpc>
                <a:spcPct val="100000"/>
              </a:lnSpc>
              <a:buNone/>
              <a:defRPr sz="100" b="0" spc="-240" baseline="0">
                <a:noFill/>
              </a:defRPr>
            </a:lvl5pPr>
          </a:lstStyle>
          <a:p>
            <a:pPr lvl="0"/>
            <a:r>
              <a:rPr lang="de-DE" dirty="0"/>
              <a:t>Text</a:t>
            </a:r>
          </a:p>
          <a:p>
            <a:pPr lvl="1"/>
            <a:r>
              <a:rPr lang="de-DE" dirty="0"/>
              <a:t>Text</a:t>
            </a:r>
          </a:p>
          <a:p>
            <a:pPr lvl="2"/>
            <a:r>
              <a:rPr lang="de-DE" dirty="0"/>
              <a:t>Text</a:t>
            </a:r>
          </a:p>
          <a:p>
            <a:pPr lvl="3"/>
            <a:r>
              <a:rPr lang="de-DE" dirty="0"/>
              <a:t>Text</a:t>
            </a:r>
          </a:p>
          <a:p>
            <a:pPr lvl="4"/>
            <a:r>
              <a:rPr lang="de-DE" dirty="0"/>
              <a:t>Text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2874B01-A1CF-4388-A618-23E47E127A01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1324746" y="123360"/>
            <a:ext cx="6336000" cy="380104"/>
          </a:xfr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9447645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6607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ennfoli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3">
            <a:extLst>
              <a:ext uri="{FF2B5EF4-FFF2-40B4-BE49-F238E27FC236}">
                <a16:creationId xmlns:a16="http://schemas.microsoft.com/office/drawing/2014/main" id="{B24506A3-F408-4E13-84C3-6AE9DA606E1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6" t="38354" r="54668" b="31258"/>
          <a:stretch/>
        </p:blipFill>
        <p:spPr bwMode="gray">
          <a:xfrm rot="10800000">
            <a:off x="-8" y="0"/>
            <a:ext cx="12206519" cy="6858000"/>
          </a:xfrm>
          <a:prstGeom prst="rect">
            <a:avLst/>
          </a:prstGeom>
        </p:spPr>
      </p:pic>
      <p:sp>
        <p:nvSpPr>
          <p:cNvPr id="28" name="Freihandform: Form 27">
            <a:extLst>
              <a:ext uri="{FF2B5EF4-FFF2-40B4-BE49-F238E27FC236}">
                <a16:creationId xmlns:a16="http://schemas.microsoft.com/office/drawing/2014/main" id="{D33A6B35-9347-4486-B948-3D5F21A29274}"/>
              </a:ext>
            </a:extLst>
          </p:cNvPr>
          <p:cNvSpPr/>
          <p:nvPr userDrawn="1"/>
        </p:nvSpPr>
        <p:spPr bwMode="gray">
          <a:xfrm>
            <a:off x="5868279" y="0"/>
            <a:ext cx="6323721" cy="6858000"/>
          </a:xfrm>
          <a:custGeom>
            <a:avLst/>
            <a:gdLst>
              <a:gd name="connsiteX0" fmla="*/ 0 w 6323721"/>
              <a:gd name="connsiteY0" fmla="*/ 0 h 6858000"/>
              <a:gd name="connsiteX1" fmla="*/ 6323721 w 6323721"/>
              <a:gd name="connsiteY1" fmla="*/ 0 h 6858000"/>
              <a:gd name="connsiteX2" fmla="*/ 6323721 w 6323721"/>
              <a:gd name="connsiteY2" fmla="*/ 6858000 h 6858000"/>
              <a:gd name="connsiteX3" fmla="*/ 1559293 w 632372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23721" h="6858000">
                <a:moveTo>
                  <a:pt x="0" y="0"/>
                </a:moveTo>
                <a:lnTo>
                  <a:pt x="6323721" y="0"/>
                </a:lnTo>
                <a:lnTo>
                  <a:pt x="6323721" y="6858000"/>
                </a:lnTo>
                <a:lnTo>
                  <a:pt x="1559293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 sz="2400" dirty="0"/>
          </a:p>
        </p:txBody>
      </p:sp>
      <p:graphicFrame>
        <p:nvGraphicFramePr>
          <p:cNvPr id="7" name="Objekt 6" hidden="1">
            <a:extLst>
              <a:ext uri="{FF2B5EF4-FFF2-40B4-BE49-F238E27FC236}">
                <a16:creationId xmlns:a16="http://schemas.microsoft.com/office/drawing/2014/main" id="{ED465AF7-5505-4EB6-B212-0A1089202E4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18088379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935" name="think-cell Folie" r:id="rId6" imgW="344" imgH="345" progId="TCLayout.ActiveDocument.1">
                  <p:embed/>
                </p:oleObj>
              </mc:Choice>
              <mc:Fallback>
                <p:oleObj name="think-cell Folie" r:id="rId6" imgW="344" imgH="345" progId="TCLayout.ActiveDocument.1">
                  <p:embed/>
                  <p:pic>
                    <p:nvPicPr>
                      <p:cNvPr id="7" name="Objekt 6" hidden="1">
                        <a:extLst>
                          <a:ext uri="{FF2B5EF4-FFF2-40B4-BE49-F238E27FC236}">
                            <a16:creationId xmlns:a16="http://schemas.microsoft.com/office/drawing/2014/main" id="{ED465AF7-5505-4EB6-B212-0A1089202E4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hteck 5" hidden="1">
            <a:extLst>
              <a:ext uri="{FF2B5EF4-FFF2-40B4-BE49-F238E27FC236}">
                <a16:creationId xmlns:a16="http://schemas.microsoft.com/office/drawing/2014/main" id="{A9F9EF0D-C34A-427A-819C-F098A1F2978C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de-DE" sz="3200" b="1" i="0" baseline="0" dirty="0"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pic>
        <p:nvPicPr>
          <p:cNvPr id="27" name="Grafik 26">
            <a:extLst>
              <a:ext uri="{FF2B5EF4-FFF2-40B4-BE49-F238E27FC236}">
                <a16:creationId xmlns:a16="http://schemas.microsoft.com/office/drawing/2014/main" id="{4DA30996-C27C-4DAD-82D5-502DC22EC037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 bwMode="gray">
          <a:xfrm>
            <a:off x="9831968" y="5045190"/>
            <a:ext cx="1664632" cy="1084110"/>
          </a:xfrm>
          <a:prstGeom prst="rect">
            <a:avLst/>
          </a:prstGeom>
        </p:spPr>
      </p:pic>
      <p:sp>
        <p:nvSpPr>
          <p:cNvPr id="18" name="Rechteck 17">
            <a:extLst>
              <a:ext uri="{FF2B5EF4-FFF2-40B4-BE49-F238E27FC236}">
                <a16:creationId xmlns:a16="http://schemas.microsoft.com/office/drawing/2014/main" id="{2B097AB1-56EA-4AF8-ABF0-E0E9E0592472}"/>
              </a:ext>
            </a:extLst>
          </p:cNvPr>
          <p:cNvSpPr/>
          <p:nvPr userDrawn="1"/>
        </p:nvSpPr>
        <p:spPr bwMode="gray">
          <a:xfrm>
            <a:off x="4800000" y="719983"/>
            <a:ext cx="4320003" cy="4320003"/>
          </a:xfrm>
          <a:prstGeom prst="rect">
            <a:avLst/>
          </a:prstGeom>
          <a:solidFill>
            <a:srgbClr val="FF8C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de-DE" sz="2400"/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902BF999-C4D9-4A96-A6FD-03DE6680809A}"/>
              </a:ext>
            </a:extLst>
          </p:cNvPr>
          <p:cNvSpPr/>
          <p:nvPr userDrawn="1"/>
        </p:nvSpPr>
        <p:spPr bwMode="gray">
          <a:xfrm rot="784258">
            <a:off x="4800000" y="719983"/>
            <a:ext cx="4320003" cy="4320003"/>
          </a:xfrm>
          <a:prstGeom prst="rect">
            <a:avLst/>
          </a:prstGeom>
          <a:solidFill>
            <a:srgbClr val="FF8C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de-DE" sz="240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7BC4711-D31B-4CAE-A132-6C8DC6A6787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5238274" y="2207781"/>
            <a:ext cx="3600000" cy="1344407"/>
          </a:xfrm>
        </p:spPr>
        <p:txBody>
          <a:bodyPr anchor="ctr">
            <a:spAutoFit/>
          </a:bodyPr>
          <a:lstStyle>
            <a:lvl1pPr>
              <a:lnSpc>
                <a:spcPct val="91000"/>
              </a:lnSpc>
              <a:defRPr sz="3200" spc="-40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Kapitelüberschrift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7446330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nnfolie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>
            <a:extLst>
              <a:ext uri="{FF2B5EF4-FFF2-40B4-BE49-F238E27FC236}">
                <a16:creationId xmlns:a16="http://schemas.microsoft.com/office/drawing/2014/main" id="{ED465AF7-5505-4EB6-B212-0A1089202E4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50625959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55" name="think-cell Folie" r:id="rId5" imgW="344" imgH="345" progId="TCLayout.ActiveDocument.1">
                  <p:embed/>
                </p:oleObj>
              </mc:Choice>
              <mc:Fallback>
                <p:oleObj name="think-cell Folie" r:id="rId5" imgW="344" imgH="345" progId="TCLayout.ActiveDocument.1">
                  <p:embed/>
                  <p:pic>
                    <p:nvPicPr>
                      <p:cNvPr id="7" name="Objekt 6" hidden="1">
                        <a:extLst>
                          <a:ext uri="{FF2B5EF4-FFF2-40B4-BE49-F238E27FC236}">
                            <a16:creationId xmlns:a16="http://schemas.microsoft.com/office/drawing/2014/main" id="{ED465AF7-5505-4EB6-B212-0A1089202E4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hteck 5" hidden="1">
            <a:extLst>
              <a:ext uri="{FF2B5EF4-FFF2-40B4-BE49-F238E27FC236}">
                <a16:creationId xmlns:a16="http://schemas.microsoft.com/office/drawing/2014/main" id="{A9F9EF0D-C34A-427A-819C-F098A1F2978C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de-DE" sz="3200" b="1" i="0" baseline="0" dirty="0"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3F693DCC-B73B-4670-9202-19107BA7907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r>
              <a:rPr lang="de-DE"/>
              <a:t>| Kolping Gesellschaft Blindtext | XX. Monat 20XX | Maximilian Mustermann, Funktion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2CFF723-D7E3-4446-B8CF-0E726FBB9B1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fld id="{1925EFE5-409A-4263-AA86-E37B8055B6A0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A3145E02-685E-4B3F-AE53-6A441757742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68" t="14928" r="50466" b="57078"/>
          <a:stretch/>
        </p:blipFill>
        <p:spPr bwMode="gray">
          <a:xfrm rot="10800000">
            <a:off x="-8" y="1"/>
            <a:ext cx="12206519" cy="6317999"/>
          </a:xfrm>
          <a:prstGeom prst="rect">
            <a:avLst/>
          </a:prstGeom>
        </p:spPr>
      </p:pic>
      <p:sp>
        <p:nvSpPr>
          <p:cNvPr id="19" name="Freihandform 22">
            <a:extLst>
              <a:ext uri="{FF2B5EF4-FFF2-40B4-BE49-F238E27FC236}">
                <a16:creationId xmlns:a16="http://schemas.microsoft.com/office/drawing/2014/main" id="{7FB05671-8E00-4C33-8B59-718DE0DC2A6D}"/>
              </a:ext>
            </a:extLst>
          </p:cNvPr>
          <p:cNvSpPr/>
          <p:nvPr userDrawn="1"/>
        </p:nvSpPr>
        <p:spPr bwMode="gray">
          <a:xfrm>
            <a:off x="5868278" y="0"/>
            <a:ext cx="6338237" cy="6858000"/>
          </a:xfrm>
          <a:custGeom>
            <a:avLst/>
            <a:gdLst>
              <a:gd name="connsiteX0" fmla="*/ 0 w 4778829"/>
              <a:gd name="connsiteY0" fmla="*/ 0 h 5170714"/>
              <a:gd name="connsiteX1" fmla="*/ 4778829 w 4778829"/>
              <a:gd name="connsiteY1" fmla="*/ 0 h 5170714"/>
              <a:gd name="connsiteX2" fmla="*/ 4778829 w 4778829"/>
              <a:gd name="connsiteY2" fmla="*/ 5170714 h 5170714"/>
              <a:gd name="connsiteX3" fmla="*/ 1175657 w 4778829"/>
              <a:gd name="connsiteY3" fmla="*/ 5170714 h 5170714"/>
              <a:gd name="connsiteX4" fmla="*/ 0 w 4778829"/>
              <a:gd name="connsiteY4" fmla="*/ 0 h 5170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78829" h="5170714">
                <a:moveTo>
                  <a:pt x="0" y="0"/>
                </a:moveTo>
                <a:lnTo>
                  <a:pt x="4778829" y="0"/>
                </a:lnTo>
                <a:lnTo>
                  <a:pt x="4778829" y="5170714"/>
                </a:lnTo>
                <a:lnTo>
                  <a:pt x="1175657" y="5170714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/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9CA51913-289D-4042-9174-9AC69677F29B}"/>
              </a:ext>
            </a:extLst>
          </p:cNvPr>
          <p:cNvSpPr/>
          <p:nvPr userDrawn="1"/>
        </p:nvSpPr>
        <p:spPr bwMode="gray">
          <a:xfrm>
            <a:off x="4896000" y="719983"/>
            <a:ext cx="4320003" cy="4320003"/>
          </a:xfrm>
          <a:prstGeom prst="rect">
            <a:avLst/>
          </a:prstGeom>
          <a:solidFill>
            <a:srgbClr val="FF8C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de-DE" sz="2400"/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7A0459DA-F6D6-4599-A5EC-2342004B2043}"/>
              </a:ext>
            </a:extLst>
          </p:cNvPr>
          <p:cNvSpPr/>
          <p:nvPr userDrawn="1"/>
        </p:nvSpPr>
        <p:spPr bwMode="gray">
          <a:xfrm rot="784258">
            <a:off x="4896000" y="719983"/>
            <a:ext cx="4320003" cy="4320003"/>
          </a:xfrm>
          <a:prstGeom prst="rect">
            <a:avLst/>
          </a:prstGeom>
          <a:solidFill>
            <a:srgbClr val="FF8C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de-DE" sz="2400"/>
          </a:p>
        </p:txBody>
      </p:sp>
      <p:cxnSp>
        <p:nvCxnSpPr>
          <p:cNvPr id="25" name="Gerader Verbinder 24">
            <a:extLst>
              <a:ext uri="{FF2B5EF4-FFF2-40B4-BE49-F238E27FC236}">
                <a16:creationId xmlns:a16="http://schemas.microsoft.com/office/drawing/2014/main" id="{93D3E608-AF21-4FAF-BFAD-4472E66FF780}"/>
              </a:ext>
            </a:extLst>
          </p:cNvPr>
          <p:cNvCxnSpPr>
            <a:cxnSpLocks/>
          </p:cNvCxnSpPr>
          <p:nvPr userDrawn="1"/>
        </p:nvCxnSpPr>
        <p:spPr bwMode="gray">
          <a:xfrm>
            <a:off x="-8" y="6317458"/>
            <a:ext cx="11855368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>
            <a:extLst>
              <a:ext uri="{FF2B5EF4-FFF2-40B4-BE49-F238E27FC236}">
                <a16:creationId xmlns:a16="http://schemas.microsoft.com/office/drawing/2014/main" id="{F7BC4711-D31B-4CAE-A132-6C8DC6A6787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5328001" y="2207781"/>
            <a:ext cx="3600000" cy="1344407"/>
          </a:xfrm>
        </p:spPr>
        <p:txBody>
          <a:bodyPr anchor="ctr">
            <a:spAutoFit/>
          </a:bodyPr>
          <a:lstStyle>
            <a:lvl1pPr>
              <a:lnSpc>
                <a:spcPct val="91000"/>
              </a:lnSpc>
              <a:defRPr sz="3200" spc="-40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Kapitelüberschrift durch Klicken bearbeiten</a:t>
            </a:r>
          </a:p>
        </p:txBody>
      </p:sp>
      <p:pic>
        <p:nvPicPr>
          <p:cNvPr id="26" name="Grafik 25">
            <a:extLst>
              <a:ext uri="{FF2B5EF4-FFF2-40B4-BE49-F238E27FC236}">
                <a16:creationId xmlns:a16="http://schemas.microsoft.com/office/drawing/2014/main" id="{1F79C1CE-0AAE-4FAE-8FC5-1D0C60700BD5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 bwMode="gray">
          <a:xfrm>
            <a:off x="10855382" y="327932"/>
            <a:ext cx="1017525" cy="662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3285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nnfolie 02 mit Num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>
            <a:extLst>
              <a:ext uri="{FF2B5EF4-FFF2-40B4-BE49-F238E27FC236}">
                <a16:creationId xmlns:a16="http://schemas.microsoft.com/office/drawing/2014/main" id="{68A8112B-B273-4562-B903-DF776AE6703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44" r="58342" b="44962"/>
          <a:stretch/>
        </p:blipFill>
        <p:spPr bwMode="gray">
          <a:xfrm rot="10800000">
            <a:off x="-5" y="-1"/>
            <a:ext cx="12087924" cy="6317997"/>
          </a:xfrm>
          <a:prstGeom prst="rect">
            <a:avLst/>
          </a:prstGeom>
        </p:spPr>
      </p:pic>
      <p:sp>
        <p:nvSpPr>
          <p:cNvPr id="13" name="Freihandform 22">
            <a:extLst>
              <a:ext uri="{FF2B5EF4-FFF2-40B4-BE49-F238E27FC236}">
                <a16:creationId xmlns:a16="http://schemas.microsoft.com/office/drawing/2014/main" id="{D91720F9-31A9-4EEE-8228-E7B5E7B0F047}"/>
              </a:ext>
            </a:extLst>
          </p:cNvPr>
          <p:cNvSpPr/>
          <p:nvPr userDrawn="1"/>
        </p:nvSpPr>
        <p:spPr bwMode="gray">
          <a:xfrm>
            <a:off x="5868278" y="0"/>
            <a:ext cx="6338237" cy="6858000"/>
          </a:xfrm>
          <a:custGeom>
            <a:avLst/>
            <a:gdLst>
              <a:gd name="connsiteX0" fmla="*/ 0 w 4778829"/>
              <a:gd name="connsiteY0" fmla="*/ 0 h 5170714"/>
              <a:gd name="connsiteX1" fmla="*/ 4778829 w 4778829"/>
              <a:gd name="connsiteY1" fmla="*/ 0 h 5170714"/>
              <a:gd name="connsiteX2" fmla="*/ 4778829 w 4778829"/>
              <a:gd name="connsiteY2" fmla="*/ 5170714 h 5170714"/>
              <a:gd name="connsiteX3" fmla="*/ 1175657 w 4778829"/>
              <a:gd name="connsiteY3" fmla="*/ 5170714 h 5170714"/>
              <a:gd name="connsiteX4" fmla="*/ 0 w 4778829"/>
              <a:gd name="connsiteY4" fmla="*/ 0 h 5170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78829" h="5170714">
                <a:moveTo>
                  <a:pt x="0" y="0"/>
                </a:moveTo>
                <a:lnTo>
                  <a:pt x="4778829" y="0"/>
                </a:lnTo>
                <a:lnTo>
                  <a:pt x="4778829" y="5170714"/>
                </a:lnTo>
                <a:lnTo>
                  <a:pt x="1175657" y="5170714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/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ADC5C39F-AA84-4535-960F-3717E05F3963}"/>
              </a:ext>
            </a:extLst>
          </p:cNvPr>
          <p:cNvSpPr/>
          <p:nvPr userDrawn="1"/>
        </p:nvSpPr>
        <p:spPr bwMode="gray">
          <a:xfrm>
            <a:off x="4800000" y="960000"/>
            <a:ext cx="4320003" cy="4320003"/>
          </a:xfrm>
          <a:prstGeom prst="rect">
            <a:avLst/>
          </a:prstGeom>
          <a:solidFill>
            <a:srgbClr val="FF8C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de-DE" sz="2400"/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CA606EBF-2EE1-4CAA-87F0-AF3B428230C4}"/>
              </a:ext>
            </a:extLst>
          </p:cNvPr>
          <p:cNvSpPr/>
          <p:nvPr userDrawn="1"/>
        </p:nvSpPr>
        <p:spPr bwMode="gray">
          <a:xfrm rot="20819106">
            <a:off x="4800000" y="960000"/>
            <a:ext cx="4320003" cy="4320003"/>
          </a:xfrm>
          <a:prstGeom prst="rect">
            <a:avLst/>
          </a:prstGeom>
          <a:solidFill>
            <a:srgbClr val="FF8C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de-DE" sz="2400"/>
          </a:p>
        </p:txBody>
      </p:sp>
      <p:graphicFrame>
        <p:nvGraphicFramePr>
          <p:cNvPr id="7" name="Objekt 6" hidden="1">
            <a:extLst>
              <a:ext uri="{FF2B5EF4-FFF2-40B4-BE49-F238E27FC236}">
                <a16:creationId xmlns:a16="http://schemas.microsoft.com/office/drawing/2014/main" id="{ED465AF7-5505-4EB6-B212-0A1089202E4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02434955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65" name="think-cell Folie" r:id="rId6" imgW="344" imgH="345" progId="TCLayout.ActiveDocument.1">
                  <p:embed/>
                </p:oleObj>
              </mc:Choice>
              <mc:Fallback>
                <p:oleObj name="think-cell Folie" r:id="rId6" imgW="344" imgH="345" progId="TCLayout.ActiveDocument.1">
                  <p:embed/>
                  <p:pic>
                    <p:nvPicPr>
                      <p:cNvPr id="7" name="Objekt 6" hidden="1">
                        <a:extLst>
                          <a:ext uri="{FF2B5EF4-FFF2-40B4-BE49-F238E27FC236}">
                            <a16:creationId xmlns:a16="http://schemas.microsoft.com/office/drawing/2014/main" id="{ED465AF7-5505-4EB6-B212-0A1089202E4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hteck 5" hidden="1">
            <a:extLst>
              <a:ext uri="{FF2B5EF4-FFF2-40B4-BE49-F238E27FC236}">
                <a16:creationId xmlns:a16="http://schemas.microsoft.com/office/drawing/2014/main" id="{A9F9EF0D-C34A-427A-819C-F098A1F2978C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de-DE" sz="3200" b="1" i="0" baseline="0" dirty="0"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3F693DCC-B73B-4670-9202-19107BA7907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r>
              <a:rPr lang="de-DE"/>
              <a:t>| Kolping Gesellschaft Blindtext | XX. Monat 20XX | Maximilian Mustermann, Funktion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2CFF723-D7E3-4446-B8CF-0E726FBB9B1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fld id="{1925EFE5-409A-4263-AA86-E37B8055B6A0}" type="slidenum">
              <a:rPr lang="de-DE" smtClean="0"/>
              <a:pPr/>
              <a:t>‹Nr.›</a:t>
            </a:fld>
            <a:endParaRPr lang="de-DE" dirty="0"/>
          </a:p>
        </p:txBody>
      </p:sp>
      <p:cxnSp>
        <p:nvCxnSpPr>
          <p:cNvPr id="25" name="Gerader Verbinder 24">
            <a:extLst>
              <a:ext uri="{FF2B5EF4-FFF2-40B4-BE49-F238E27FC236}">
                <a16:creationId xmlns:a16="http://schemas.microsoft.com/office/drawing/2014/main" id="{93D3E608-AF21-4FAF-BFAD-4472E66FF780}"/>
              </a:ext>
            </a:extLst>
          </p:cNvPr>
          <p:cNvCxnSpPr>
            <a:cxnSpLocks/>
          </p:cNvCxnSpPr>
          <p:nvPr userDrawn="1"/>
        </p:nvCxnSpPr>
        <p:spPr bwMode="gray">
          <a:xfrm>
            <a:off x="-8" y="6317458"/>
            <a:ext cx="11855368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>
            <a:extLst>
              <a:ext uri="{FF2B5EF4-FFF2-40B4-BE49-F238E27FC236}">
                <a16:creationId xmlns:a16="http://schemas.microsoft.com/office/drawing/2014/main" id="{F7BC4711-D31B-4CAE-A132-6C8DC6A6787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5238274" y="2447797"/>
            <a:ext cx="3600000" cy="1344407"/>
          </a:xfrm>
        </p:spPr>
        <p:txBody>
          <a:bodyPr anchor="ctr">
            <a:spAutoFit/>
          </a:bodyPr>
          <a:lstStyle>
            <a:lvl1pPr>
              <a:lnSpc>
                <a:spcPct val="91000"/>
              </a:lnSpc>
              <a:defRPr sz="3200" spc="-40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Kapitelüberschrift durch Klicken bearbeiten</a:t>
            </a:r>
          </a:p>
        </p:txBody>
      </p:sp>
      <p:sp>
        <p:nvSpPr>
          <p:cNvPr id="20" name="Textplatzhalter 12">
            <a:extLst>
              <a:ext uri="{FF2B5EF4-FFF2-40B4-BE49-F238E27FC236}">
                <a16:creationId xmlns:a16="http://schemas.microsoft.com/office/drawing/2014/main" id="{AF7B729C-EE23-4D6F-87D8-F31909A6F9C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2753112" y="1044664"/>
            <a:ext cx="1452962" cy="1354217"/>
          </a:xfrm>
        </p:spPr>
        <p:txBody>
          <a:bodyPr wrap="none" anchor="ctr">
            <a:spAutoFit/>
          </a:bodyPr>
          <a:lstStyle>
            <a:lvl1pPr marL="0" indent="0" algn="r">
              <a:lnSpc>
                <a:spcPct val="100000"/>
              </a:lnSpc>
              <a:buFont typeface="Arial" panose="020B0604020202020204" pitchFamily="34" charset="0"/>
              <a:buNone/>
              <a:defRPr sz="8800" b="1" spc="-240" baseline="0">
                <a:solidFill>
                  <a:schemeClr val="tx1"/>
                </a:solidFill>
              </a:defRPr>
            </a:lvl1pPr>
            <a:lvl2pPr marL="0" indent="0" algn="r">
              <a:lnSpc>
                <a:spcPct val="100000"/>
              </a:lnSpc>
              <a:buFont typeface="Arial" panose="020B0604020202020204" pitchFamily="34" charset="0"/>
              <a:buNone/>
              <a:defRPr sz="8800" b="1" spc="-240" baseline="0">
                <a:solidFill>
                  <a:schemeClr val="tx1"/>
                </a:solidFill>
              </a:defRPr>
            </a:lvl2pPr>
            <a:lvl3pPr marL="0" indent="0" algn="r">
              <a:lnSpc>
                <a:spcPct val="100000"/>
              </a:lnSpc>
              <a:buNone/>
              <a:defRPr sz="8800" b="1" spc="-240" baseline="0">
                <a:solidFill>
                  <a:schemeClr val="tx1"/>
                </a:solidFill>
              </a:defRPr>
            </a:lvl3pPr>
            <a:lvl4pPr marL="0" indent="0" algn="r">
              <a:lnSpc>
                <a:spcPct val="100000"/>
              </a:lnSpc>
              <a:buNone/>
              <a:defRPr sz="8800" b="1" spc="-240" baseline="0">
                <a:solidFill>
                  <a:schemeClr val="tx1"/>
                </a:solidFill>
              </a:defRPr>
            </a:lvl4pPr>
            <a:lvl5pPr marL="0" indent="0" algn="r">
              <a:lnSpc>
                <a:spcPct val="100000"/>
              </a:lnSpc>
              <a:buNone/>
              <a:defRPr sz="8800" b="1" spc="-24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/>
              <a:t>X.X</a:t>
            </a:r>
          </a:p>
        </p:txBody>
      </p:sp>
      <p:pic>
        <p:nvPicPr>
          <p:cNvPr id="21" name="Grafik 20">
            <a:extLst>
              <a:ext uri="{FF2B5EF4-FFF2-40B4-BE49-F238E27FC236}">
                <a16:creationId xmlns:a16="http://schemas.microsoft.com/office/drawing/2014/main" id="{AF1A9FB8-10FF-44AF-9955-91135DFD7B3B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 bwMode="gray">
          <a:xfrm>
            <a:off x="10855382" y="327932"/>
            <a:ext cx="1017525" cy="662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8909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tags" Target="../tags/tag2.xml"/><Relationship Id="rId47" Type="http://schemas.openxmlformats.org/officeDocument/2006/relationships/image" Target="../media/image3.sv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vmlDrawing" Target="../drawings/vmlDrawing1.v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theme" Target="../theme/theme1.xml"/><Relationship Id="rId45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oleObject" Target="../embeddings/oleObject1.bin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tags" Target="../tags/tag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>
            <a:extLst>
              <a:ext uri="{FF2B5EF4-FFF2-40B4-BE49-F238E27FC236}">
                <a16:creationId xmlns:a16="http://schemas.microsoft.com/office/drawing/2014/main" id="{3AF61EC7-459C-4A99-B93D-601E7A1713B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42"/>
            </p:custDataLst>
            <p:extLst>
              <p:ext uri="{D42A27DB-BD31-4B8C-83A1-F6EECF244321}">
                <p14:modId xmlns:p14="http://schemas.microsoft.com/office/powerpoint/2010/main" val="228676469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6" name="think-cell Folie" r:id="rId44" imgW="344" imgH="345" progId="TCLayout.ActiveDocument.1">
                  <p:embed/>
                </p:oleObj>
              </mc:Choice>
              <mc:Fallback>
                <p:oleObj name="think-cell Folie" r:id="rId44" imgW="344" imgH="34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hteck 6" hidden="1">
            <a:extLst>
              <a:ext uri="{FF2B5EF4-FFF2-40B4-BE49-F238E27FC236}">
                <a16:creationId xmlns:a16="http://schemas.microsoft.com/office/drawing/2014/main" id="{0EDDBC26-4ED7-445A-B2B6-08835E703A64}"/>
              </a:ext>
            </a:extLst>
          </p:cNvPr>
          <p:cNvSpPr/>
          <p:nvPr userDrawn="1">
            <p:custDataLst>
              <p:tags r:id="rId4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de-DE" sz="2600" b="1" i="0" baseline="0" dirty="0"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7A28CA4E-5444-4949-B168-1999F5F6A39C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695400" y="908373"/>
            <a:ext cx="9792000" cy="380104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8CD1DAB-E43F-4A11-945B-CFDB175E43F2}"/>
              </a:ext>
            </a:extLst>
          </p:cNvPr>
          <p:cNvSpPr>
            <a:spLocks noGrp="1"/>
          </p:cNvSpPr>
          <p:nvPr>
            <p:ph type="body" idx="1"/>
          </p:nvPr>
        </p:nvSpPr>
        <p:spPr bwMode="gray">
          <a:xfrm>
            <a:off x="695400" y="1844824"/>
            <a:ext cx="11160000" cy="417656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C4CE9E3-D900-47A2-B004-1C5EFC2400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523868" y="6449956"/>
            <a:ext cx="6480000" cy="16158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| Kolping Gesellschaft Blindtext | XX. Monat 20XX | Maximilian Mustermann, Funktion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E2C8970-0A0A-455C-900C-4C90B13E0C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204920" y="6449956"/>
            <a:ext cx="288000" cy="16158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50" b="1">
                <a:solidFill>
                  <a:schemeClr val="tx1"/>
                </a:solidFill>
              </a:defRPr>
            </a:lvl1pPr>
          </a:lstStyle>
          <a:p>
            <a:fld id="{1925EFE5-409A-4263-AA86-E37B8055B6A0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39764C53-27BC-41A5-A695-92DA02CC79AC}"/>
              </a:ext>
            </a:extLst>
          </p:cNvPr>
          <p:cNvPicPr>
            <a:picLocks noChangeAspect="1"/>
          </p:cNvPicPr>
          <p:nvPr userDrawn="1"/>
        </p:nvPicPr>
        <p:blipFill>
          <a:blip r:embed="rId46">
            <a:extLst>
              <a:ext uri="{96DAC541-7B7A-43D3-8B79-37D633B846F1}">
                <asvg:svgBlip xmlns:asvg="http://schemas.microsoft.com/office/drawing/2016/SVG/main" r:embed="rId47"/>
              </a:ext>
            </a:extLst>
          </a:blip>
          <a:stretch>
            <a:fillRect/>
          </a:stretch>
        </p:blipFill>
        <p:spPr bwMode="gray">
          <a:xfrm>
            <a:off x="10855382" y="327932"/>
            <a:ext cx="1017525" cy="662674"/>
          </a:xfrm>
          <a:prstGeom prst="rect">
            <a:avLst/>
          </a:prstGeom>
        </p:spPr>
      </p:pic>
      <p:cxnSp>
        <p:nvCxnSpPr>
          <p:cNvPr id="23" name="Gerader Verbinder 22">
            <a:extLst>
              <a:ext uri="{FF2B5EF4-FFF2-40B4-BE49-F238E27FC236}">
                <a16:creationId xmlns:a16="http://schemas.microsoft.com/office/drawing/2014/main" id="{51F9B854-0CC5-445D-A236-0867E317E95A}"/>
              </a:ext>
            </a:extLst>
          </p:cNvPr>
          <p:cNvCxnSpPr>
            <a:cxnSpLocks/>
          </p:cNvCxnSpPr>
          <p:nvPr userDrawn="1"/>
        </p:nvCxnSpPr>
        <p:spPr bwMode="gray">
          <a:xfrm>
            <a:off x="335360" y="6317458"/>
            <a:ext cx="115200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6113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49" r:id="rId2"/>
    <p:sldLayoutId id="2147483674" r:id="rId3"/>
    <p:sldLayoutId id="2147483651" r:id="rId4"/>
    <p:sldLayoutId id="2147483653" r:id="rId5"/>
    <p:sldLayoutId id="2147483654" r:id="rId6"/>
    <p:sldLayoutId id="2147483678" r:id="rId7"/>
    <p:sldLayoutId id="2147483655" r:id="rId8"/>
    <p:sldLayoutId id="2147483675" r:id="rId9"/>
    <p:sldLayoutId id="2147483659" r:id="rId10"/>
    <p:sldLayoutId id="2147483677" r:id="rId11"/>
    <p:sldLayoutId id="2147483676" r:id="rId12"/>
    <p:sldLayoutId id="2147483679" r:id="rId13"/>
    <p:sldLayoutId id="2147483680" r:id="rId14"/>
    <p:sldLayoutId id="2147483681" r:id="rId15"/>
    <p:sldLayoutId id="2147483683" r:id="rId16"/>
    <p:sldLayoutId id="2147483684" r:id="rId17"/>
    <p:sldLayoutId id="2147483685" r:id="rId18"/>
    <p:sldLayoutId id="2147483686" r:id="rId19"/>
    <p:sldLayoutId id="2147483682" r:id="rId20"/>
    <p:sldLayoutId id="2147483693" r:id="rId21"/>
    <p:sldLayoutId id="2147483694" r:id="rId22"/>
    <p:sldLayoutId id="2147483688" r:id="rId23"/>
    <p:sldLayoutId id="2147483687" r:id="rId24"/>
    <p:sldLayoutId id="2147483689" r:id="rId25"/>
    <p:sldLayoutId id="2147483697" r:id="rId26"/>
    <p:sldLayoutId id="2147483690" r:id="rId27"/>
    <p:sldLayoutId id="2147483691" r:id="rId28"/>
    <p:sldLayoutId id="2147483663" r:id="rId29"/>
    <p:sldLayoutId id="2147483664" r:id="rId30"/>
    <p:sldLayoutId id="2147483665" r:id="rId31"/>
    <p:sldLayoutId id="2147483666" r:id="rId32"/>
    <p:sldLayoutId id="2147483667" r:id="rId33"/>
    <p:sldLayoutId id="2147483668" r:id="rId34"/>
    <p:sldLayoutId id="2147483669" r:id="rId35"/>
    <p:sldLayoutId id="2147483670" r:id="rId36"/>
    <p:sldLayoutId id="2147483671" r:id="rId37"/>
    <p:sldLayoutId id="2147483672" r:id="rId38"/>
    <p:sldLayoutId id="2147483673" r:id="rId39"/>
  </p:sldLayoutIdLst>
  <p:hf hdr="0" dt="0"/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2600" b="1" kern="1200" spc="-2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5000"/>
        </a:lnSpc>
        <a:spcBef>
          <a:spcPts val="1000"/>
        </a:spcBef>
        <a:buFont typeface="Arial" panose="020B0604020202020204" pitchFamily="34" charset="0"/>
        <a:buNone/>
        <a:defRPr sz="1800" b="1" kern="1200" spc="-10" baseline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5000"/>
        </a:lnSpc>
        <a:spcBef>
          <a:spcPts val="600"/>
        </a:spcBef>
        <a:buFont typeface="Arial" panose="020B0604020202020204" pitchFamily="34" charset="0"/>
        <a:buNone/>
        <a:defRPr sz="1600" kern="1200" spc="-10" baseline="0">
          <a:solidFill>
            <a:schemeClr val="tx1"/>
          </a:solidFill>
          <a:latin typeface="+mn-lt"/>
          <a:ea typeface="+mn-ea"/>
          <a:cs typeface="+mn-cs"/>
        </a:defRPr>
      </a:lvl2pPr>
      <a:lvl3pPr marL="180000" indent="-180000" algn="l" defTabSz="914400" rtl="0" eaLnBrk="1" latinLnBrk="0" hangingPunct="1">
        <a:lnSpc>
          <a:spcPct val="105000"/>
        </a:lnSpc>
        <a:spcBef>
          <a:spcPts val="400"/>
        </a:spcBef>
        <a:buClr>
          <a:schemeClr val="tx2"/>
        </a:buClr>
        <a:buFont typeface="Wingdings" panose="05000000000000000000" pitchFamily="2" charset="2"/>
        <a:buChar char="§"/>
        <a:defRPr sz="1600" kern="1200" spc="-10" baseline="0">
          <a:solidFill>
            <a:schemeClr val="tx1"/>
          </a:solidFill>
          <a:latin typeface="+mn-lt"/>
          <a:ea typeface="+mn-ea"/>
          <a:cs typeface="+mn-cs"/>
        </a:defRPr>
      </a:lvl3pPr>
      <a:lvl4pPr marL="360000" indent="-180000" algn="l" defTabSz="914400" rtl="0" eaLnBrk="1" latinLnBrk="0" hangingPunct="1">
        <a:lnSpc>
          <a:spcPct val="105000"/>
        </a:lnSpc>
        <a:spcBef>
          <a:spcPts val="200"/>
        </a:spcBef>
        <a:buClr>
          <a:schemeClr val="tx2"/>
        </a:buClr>
        <a:buFont typeface="Wingdings" panose="05000000000000000000" pitchFamily="2" charset="2"/>
        <a:buChar char="§"/>
        <a:defRPr sz="1400" kern="1200" spc="-10" baseline="0">
          <a:solidFill>
            <a:schemeClr val="tx1"/>
          </a:solidFill>
          <a:latin typeface="+mn-lt"/>
          <a:ea typeface="+mn-ea"/>
          <a:cs typeface="+mn-cs"/>
        </a:defRPr>
      </a:lvl4pPr>
      <a:lvl5pPr marL="540000" indent="-180000" algn="l" defTabSz="914400" rtl="0" eaLnBrk="1" latinLnBrk="0" hangingPunct="1">
        <a:lnSpc>
          <a:spcPct val="105000"/>
        </a:lnSpc>
        <a:spcBef>
          <a:spcPts val="200"/>
        </a:spcBef>
        <a:buClr>
          <a:schemeClr val="tx2"/>
        </a:buClr>
        <a:buFont typeface="Wingdings" panose="05000000000000000000" pitchFamily="2" charset="2"/>
        <a:buChar char="§"/>
        <a:defRPr sz="1400" kern="1200" spc="-1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38" userDrawn="1">
          <p15:clr>
            <a:srgbClr val="F26B43"/>
          </p15:clr>
        </p15:guide>
        <p15:guide id="2" orient="horz" pos="1162" userDrawn="1">
          <p15:clr>
            <a:srgbClr val="F26B43"/>
          </p15:clr>
        </p15:guide>
        <p15:guide id="3" pos="7469" userDrawn="1">
          <p15:clr>
            <a:srgbClr val="F26B43"/>
          </p15:clr>
        </p15:guide>
        <p15:guide id="4" orient="horz" pos="3793" userDrawn="1">
          <p15:clr>
            <a:srgbClr val="F26B43"/>
          </p15:clr>
        </p15:guide>
        <p15:guide id="5" pos="3772" userDrawn="1">
          <p15:clr>
            <a:srgbClr val="F26B43"/>
          </p15:clr>
        </p15:guide>
        <p15:guide id="6" pos="413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7" Type="http://schemas.openxmlformats.org/officeDocument/2006/relationships/image" Target="../media/image8.png"/><Relationship Id="rId2" Type="http://schemas.openxmlformats.org/officeDocument/2006/relationships/tags" Target="../tags/tag82.xml"/><Relationship Id="rId1" Type="http://schemas.openxmlformats.org/officeDocument/2006/relationships/vmlDrawing" Target="../drawings/vmlDrawing41.vml"/><Relationship Id="rId6" Type="http://schemas.openxmlformats.org/officeDocument/2006/relationships/image" Target="../media/image7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41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100.xml"/><Relationship Id="rId2" Type="http://schemas.openxmlformats.org/officeDocument/2006/relationships/tags" Target="../tags/tag99.xml"/><Relationship Id="rId1" Type="http://schemas.openxmlformats.org/officeDocument/2006/relationships/vmlDrawing" Target="../drawings/vmlDrawing50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50.bin"/><Relationship Id="rId4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101.xml"/><Relationship Id="rId1" Type="http://schemas.openxmlformats.org/officeDocument/2006/relationships/vmlDrawing" Target="../drawings/vmlDrawing5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51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102.xml"/><Relationship Id="rId1" Type="http://schemas.openxmlformats.org/officeDocument/2006/relationships/vmlDrawing" Target="../drawings/vmlDrawing52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52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103.xml"/><Relationship Id="rId1" Type="http://schemas.openxmlformats.org/officeDocument/2006/relationships/vmlDrawing" Target="../drawings/vmlDrawing53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53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104.xml"/><Relationship Id="rId1" Type="http://schemas.openxmlformats.org/officeDocument/2006/relationships/vmlDrawing" Target="../drawings/vmlDrawing54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54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106.xml"/><Relationship Id="rId2" Type="http://schemas.openxmlformats.org/officeDocument/2006/relationships/tags" Target="../tags/tag105.xml"/><Relationship Id="rId1" Type="http://schemas.openxmlformats.org/officeDocument/2006/relationships/vmlDrawing" Target="../drawings/vmlDrawing55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55.bin"/><Relationship Id="rId4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108.xml"/><Relationship Id="rId2" Type="http://schemas.openxmlformats.org/officeDocument/2006/relationships/tags" Target="../tags/tag107.xml"/><Relationship Id="rId1" Type="http://schemas.openxmlformats.org/officeDocument/2006/relationships/vmlDrawing" Target="../drawings/vmlDrawing56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56.bin"/><Relationship Id="rId4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110.xml"/><Relationship Id="rId2" Type="http://schemas.openxmlformats.org/officeDocument/2006/relationships/tags" Target="../tags/tag109.xml"/><Relationship Id="rId1" Type="http://schemas.openxmlformats.org/officeDocument/2006/relationships/vmlDrawing" Target="../drawings/vmlDrawing57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57.bin"/><Relationship Id="rId4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112.xml"/><Relationship Id="rId7" Type="http://schemas.openxmlformats.org/officeDocument/2006/relationships/image" Target="../media/image17.jpeg"/><Relationship Id="rId2" Type="http://schemas.openxmlformats.org/officeDocument/2006/relationships/tags" Target="../tags/tag111.xml"/><Relationship Id="rId1" Type="http://schemas.openxmlformats.org/officeDocument/2006/relationships/vmlDrawing" Target="../drawings/vmlDrawing58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58.bin"/><Relationship Id="rId4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114.xml"/><Relationship Id="rId2" Type="http://schemas.openxmlformats.org/officeDocument/2006/relationships/tags" Target="../tags/tag113.xml"/><Relationship Id="rId1" Type="http://schemas.openxmlformats.org/officeDocument/2006/relationships/vmlDrawing" Target="../drawings/vmlDrawing59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59.bin"/><Relationship Id="rId4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tags" Target="../tags/tag84.xml"/><Relationship Id="rId7" Type="http://schemas.openxmlformats.org/officeDocument/2006/relationships/image" Target="../media/image9.png"/><Relationship Id="rId2" Type="http://schemas.openxmlformats.org/officeDocument/2006/relationships/tags" Target="../tags/tag83.xml"/><Relationship Id="rId1" Type="http://schemas.openxmlformats.org/officeDocument/2006/relationships/vmlDrawing" Target="../drawings/vmlDrawing4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42.bin"/><Relationship Id="rId4" Type="http://schemas.openxmlformats.org/officeDocument/2006/relationships/slideLayout" Target="../slideLayouts/slideLayout2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116.xml"/><Relationship Id="rId7" Type="http://schemas.openxmlformats.org/officeDocument/2006/relationships/image" Target="../media/image18.png"/><Relationship Id="rId2" Type="http://schemas.openxmlformats.org/officeDocument/2006/relationships/tags" Target="../tags/tag115.xml"/><Relationship Id="rId1" Type="http://schemas.openxmlformats.org/officeDocument/2006/relationships/vmlDrawing" Target="../drawings/vmlDrawing60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60.bin"/><Relationship Id="rId4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118.xml"/><Relationship Id="rId7" Type="http://schemas.openxmlformats.org/officeDocument/2006/relationships/image" Target="../media/image19.jpeg"/><Relationship Id="rId2" Type="http://schemas.openxmlformats.org/officeDocument/2006/relationships/tags" Target="../tags/tag117.xml"/><Relationship Id="rId1" Type="http://schemas.openxmlformats.org/officeDocument/2006/relationships/vmlDrawing" Target="../drawings/vmlDrawing61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61.bin"/><Relationship Id="rId4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tags" Target="../tags/tag120.xml"/><Relationship Id="rId7" Type="http://schemas.openxmlformats.org/officeDocument/2006/relationships/image" Target="../media/image20.jpeg"/><Relationship Id="rId2" Type="http://schemas.openxmlformats.org/officeDocument/2006/relationships/tags" Target="../tags/tag119.xml"/><Relationship Id="rId1" Type="http://schemas.openxmlformats.org/officeDocument/2006/relationships/vmlDrawing" Target="../drawings/vmlDrawing6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62.bin"/><Relationship Id="rId4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tags" Target="../tags/tag122.xml"/><Relationship Id="rId7" Type="http://schemas.openxmlformats.org/officeDocument/2006/relationships/image" Target="../media/image21.jpeg"/><Relationship Id="rId2" Type="http://schemas.openxmlformats.org/officeDocument/2006/relationships/tags" Target="../tags/tag121.xml"/><Relationship Id="rId1" Type="http://schemas.openxmlformats.org/officeDocument/2006/relationships/vmlDrawing" Target="../drawings/vmlDrawing6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63.bin"/><Relationship Id="rId4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tags" Target="../tags/tag124.xml"/><Relationship Id="rId2" Type="http://schemas.openxmlformats.org/officeDocument/2006/relationships/tags" Target="../tags/tag123.xml"/><Relationship Id="rId1" Type="http://schemas.openxmlformats.org/officeDocument/2006/relationships/vmlDrawing" Target="../drawings/vmlDrawing64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64.bin"/><Relationship Id="rId4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tags" Target="../tags/tag126.xml"/><Relationship Id="rId7" Type="http://schemas.openxmlformats.org/officeDocument/2006/relationships/image" Target="../media/image22.jpg"/><Relationship Id="rId2" Type="http://schemas.openxmlformats.org/officeDocument/2006/relationships/tags" Target="../tags/tag125.xml"/><Relationship Id="rId1" Type="http://schemas.openxmlformats.org/officeDocument/2006/relationships/vmlDrawing" Target="../drawings/vmlDrawing65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65.bin"/><Relationship Id="rId4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tags" Target="../tags/tag128.xml"/><Relationship Id="rId7" Type="http://schemas.openxmlformats.org/officeDocument/2006/relationships/image" Target="../media/image23.jpg"/><Relationship Id="rId2" Type="http://schemas.openxmlformats.org/officeDocument/2006/relationships/tags" Target="../tags/tag127.xml"/><Relationship Id="rId1" Type="http://schemas.openxmlformats.org/officeDocument/2006/relationships/vmlDrawing" Target="../drawings/vmlDrawing66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66.bin"/><Relationship Id="rId4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g"/><Relationship Id="rId3" Type="http://schemas.openxmlformats.org/officeDocument/2006/relationships/tags" Target="../tags/tag130.xml"/><Relationship Id="rId7" Type="http://schemas.openxmlformats.org/officeDocument/2006/relationships/image" Target="../media/image24.jpg"/><Relationship Id="rId2" Type="http://schemas.openxmlformats.org/officeDocument/2006/relationships/tags" Target="../tags/tag129.xml"/><Relationship Id="rId1" Type="http://schemas.openxmlformats.org/officeDocument/2006/relationships/vmlDrawing" Target="../drawings/vmlDrawing67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67.bin"/><Relationship Id="rId4" Type="http://schemas.openxmlformats.org/officeDocument/2006/relationships/slideLayout" Target="../slideLayouts/slideLayout1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tags" Target="../tags/tag132.xml"/><Relationship Id="rId7" Type="http://schemas.openxmlformats.org/officeDocument/2006/relationships/image" Target="../media/image25.png"/><Relationship Id="rId2" Type="http://schemas.openxmlformats.org/officeDocument/2006/relationships/tags" Target="../tags/tag131.xml"/><Relationship Id="rId1" Type="http://schemas.openxmlformats.org/officeDocument/2006/relationships/vmlDrawing" Target="../drawings/vmlDrawing68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68.bin"/><Relationship Id="rId4" Type="http://schemas.openxmlformats.org/officeDocument/2006/relationships/slideLayout" Target="../slideLayouts/slideLayout2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tags" Target="../tags/tag134.xml"/><Relationship Id="rId7" Type="http://schemas.openxmlformats.org/officeDocument/2006/relationships/chart" Target="../charts/chart1.xml"/><Relationship Id="rId2" Type="http://schemas.openxmlformats.org/officeDocument/2006/relationships/tags" Target="../tags/tag133.xml"/><Relationship Id="rId1" Type="http://schemas.openxmlformats.org/officeDocument/2006/relationships/vmlDrawing" Target="../drawings/vmlDrawing69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69.bin"/><Relationship Id="rId4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tags" Target="../tags/tag86.xml"/><Relationship Id="rId7" Type="http://schemas.openxmlformats.org/officeDocument/2006/relationships/image" Target="../media/image11.png"/><Relationship Id="rId2" Type="http://schemas.openxmlformats.org/officeDocument/2006/relationships/tags" Target="../tags/tag85.xml"/><Relationship Id="rId1" Type="http://schemas.openxmlformats.org/officeDocument/2006/relationships/vmlDrawing" Target="../drawings/vmlDrawing4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43.bin"/><Relationship Id="rId4" Type="http://schemas.openxmlformats.org/officeDocument/2006/relationships/slideLayout" Target="../slideLayouts/slideLayout23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chart" Target="../charts/chart3.xml"/><Relationship Id="rId3" Type="http://schemas.openxmlformats.org/officeDocument/2006/relationships/tags" Target="../tags/tag136.xml"/><Relationship Id="rId7" Type="http://schemas.openxmlformats.org/officeDocument/2006/relationships/chart" Target="../charts/chart2.xml"/><Relationship Id="rId2" Type="http://schemas.openxmlformats.org/officeDocument/2006/relationships/tags" Target="../tags/tag135.xml"/><Relationship Id="rId1" Type="http://schemas.openxmlformats.org/officeDocument/2006/relationships/vmlDrawing" Target="../drawings/vmlDrawing70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70.bin"/><Relationship Id="rId4" Type="http://schemas.openxmlformats.org/officeDocument/2006/relationships/slideLayout" Target="../slideLayouts/slideLayout2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tags" Target="../tags/tag138.xml"/><Relationship Id="rId2" Type="http://schemas.openxmlformats.org/officeDocument/2006/relationships/tags" Target="../tags/tag137.xml"/><Relationship Id="rId1" Type="http://schemas.openxmlformats.org/officeDocument/2006/relationships/vmlDrawing" Target="../drawings/vmlDrawing71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71.bin"/><Relationship Id="rId4" Type="http://schemas.openxmlformats.org/officeDocument/2006/relationships/slideLayout" Target="../slideLayouts/slideLayout2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tags" Target="../tags/tag140.xml"/><Relationship Id="rId7" Type="http://schemas.openxmlformats.org/officeDocument/2006/relationships/image" Target="../media/image26.jpg"/><Relationship Id="rId2" Type="http://schemas.openxmlformats.org/officeDocument/2006/relationships/tags" Target="../tags/tag139.xml"/><Relationship Id="rId1" Type="http://schemas.openxmlformats.org/officeDocument/2006/relationships/vmlDrawing" Target="../drawings/vmlDrawing7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72.bin"/><Relationship Id="rId4" Type="http://schemas.openxmlformats.org/officeDocument/2006/relationships/slideLayout" Target="../slideLayouts/slideLayout2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tags" Target="../tags/tag142.xml"/><Relationship Id="rId7" Type="http://schemas.openxmlformats.org/officeDocument/2006/relationships/image" Target="../media/image27.jpeg"/><Relationship Id="rId2" Type="http://schemas.openxmlformats.org/officeDocument/2006/relationships/tags" Target="../tags/tag141.xml"/><Relationship Id="rId1" Type="http://schemas.openxmlformats.org/officeDocument/2006/relationships/vmlDrawing" Target="../drawings/vmlDrawing7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73.bin"/><Relationship Id="rId4" Type="http://schemas.openxmlformats.org/officeDocument/2006/relationships/slideLayout" Target="../slideLayouts/slideLayout2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tags" Target="../tags/tag144.xml"/><Relationship Id="rId7" Type="http://schemas.openxmlformats.org/officeDocument/2006/relationships/image" Target="../media/image28.jpeg"/><Relationship Id="rId2" Type="http://schemas.openxmlformats.org/officeDocument/2006/relationships/tags" Target="../tags/tag143.xml"/><Relationship Id="rId1" Type="http://schemas.openxmlformats.org/officeDocument/2006/relationships/vmlDrawing" Target="../drawings/vmlDrawing74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74.bin"/><Relationship Id="rId4" Type="http://schemas.openxmlformats.org/officeDocument/2006/relationships/slideLayout" Target="../slideLayouts/slideLayout2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tags" Target="../tags/tag146.xml"/><Relationship Id="rId7" Type="http://schemas.openxmlformats.org/officeDocument/2006/relationships/chart" Target="../charts/chart4.xml"/><Relationship Id="rId2" Type="http://schemas.openxmlformats.org/officeDocument/2006/relationships/tags" Target="../tags/tag145.xml"/><Relationship Id="rId1" Type="http://schemas.openxmlformats.org/officeDocument/2006/relationships/vmlDrawing" Target="../drawings/vmlDrawing75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75.bin"/><Relationship Id="rId4" Type="http://schemas.openxmlformats.org/officeDocument/2006/relationships/slideLayout" Target="../slideLayouts/slideLayout2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tags" Target="../tags/tag148.xml"/><Relationship Id="rId2" Type="http://schemas.openxmlformats.org/officeDocument/2006/relationships/tags" Target="../tags/tag147.xml"/><Relationship Id="rId1" Type="http://schemas.openxmlformats.org/officeDocument/2006/relationships/vmlDrawing" Target="../drawings/vmlDrawing76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76.bin"/><Relationship Id="rId4" Type="http://schemas.openxmlformats.org/officeDocument/2006/relationships/slideLayout" Target="../slideLayouts/slideLayout29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tags" Target="../tags/tag150.xml"/><Relationship Id="rId2" Type="http://schemas.openxmlformats.org/officeDocument/2006/relationships/tags" Target="../tags/tag149.xml"/><Relationship Id="rId1" Type="http://schemas.openxmlformats.org/officeDocument/2006/relationships/vmlDrawing" Target="../drawings/vmlDrawing77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77.bin"/><Relationship Id="rId4" Type="http://schemas.openxmlformats.org/officeDocument/2006/relationships/slideLayout" Target="../slideLayouts/slideLayout30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tags" Target="../tags/tag152.xml"/><Relationship Id="rId7" Type="http://schemas.openxmlformats.org/officeDocument/2006/relationships/image" Target="../media/image22.jpg"/><Relationship Id="rId2" Type="http://schemas.openxmlformats.org/officeDocument/2006/relationships/tags" Target="../tags/tag151.xml"/><Relationship Id="rId1" Type="http://schemas.openxmlformats.org/officeDocument/2006/relationships/vmlDrawing" Target="../drawings/vmlDrawing78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78.bin"/><Relationship Id="rId4" Type="http://schemas.openxmlformats.org/officeDocument/2006/relationships/slideLayout" Target="../slideLayouts/slideLayout3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tags" Target="../tags/tag154.xml"/><Relationship Id="rId7" Type="http://schemas.openxmlformats.org/officeDocument/2006/relationships/image" Target="../media/image24.jpg"/><Relationship Id="rId2" Type="http://schemas.openxmlformats.org/officeDocument/2006/relationships/tags" Target="../tags/tag153.xml"/><Relationship Id="rId1" Type="http://schemas.openxmlformats.org/officeDocument/2006/relationships/vmlDrawing" Target="../drawings/vmlDrawing79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79.bin"/><Relationship Id="rId4" Type="http://schemas.openxmlformats.org/officeDocument/2006/relationships/slideLayout" Target="../slideLayouts/slideLayout3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88.xml"/><Relationship Id="rId7" Type="http://schemas.openxmlformats.org/officeDocument/2006/relationships/image" Target="../media/image13.jpeg"/><Relationship Id="rId2" Type="http://schemas.openxmlformats.org/officeDocument/2006/relationships/tags" Target="../tags/tag87.xml"/><Relationship Id="rId1" Type="http://schemas.openxmlformats.org/officeDocument/2006/relationships/vmlDrawing" Target="../drawings/vmlDrawing44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44.bin"/><Relationship Id="rId4" Type="http://schemas.openxmlformats.org/officeDocument/2006/relationships/slideLayout" Target="../slideLayouts/slideLayout16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g"/><Relationship Id="rId3" Type="http://schemas.openxmlformats.org/officeDocument/2006/relationships/tags" Target="../tags/tag156.xml"/><Relationship Id="rId7" Type="http://schemas.openxmlformats.org/officeDocument/2006/relationships/image" Target="../media/image24.jpg"/><Relationship Id="rId2" Type="http://schemas.openxmlformats.org/officeDocument/2006/relationships/tags" Target="../tags/tag155.xml"/><Relationship Id="rId1" Type="http://schemas.openxmlformats.org/officeDocument/2006/relationships/vmlDrawing" Target="../drawings/vmlDrawing80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80.bin"/><Relationship Id="rId4" Type="http://schemas.openxmlformats.org/officeDocument/2006/relationships/slideLayout" Target="../slideLayouts/slideLayout3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tags" Target="../tags/tag158.xml"/><Relationship Id="rId7" Type="http://schemas.openxmlformats.org/officeDocument/2006/relationships/image" Target="../media/image25.png"/><Relationship Id="rId2" Type="http://schemas.openxmlformats.org/officeDocument/2006/relationships/tags" Target="../tags/tag157.xml"/><Relationship Id="rId1" Type="http://schemas.openxmlformats.org/officeDocument/2006/relationships/vmlDrawing" Target="../drawings/vmlDrawing81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81.bin"/><Relationship Id="rId4" Type="http://schemas.openxmlformats.org/officeDocument/2006/relationships/slideLayout" Target="../slideLayouts/slideLayout3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tags" Target="../tags/tag160.xml"/><Relationship Id="rId7" Type="http://schemas.openxmlformats.org/officeDocument/2006/relationships/chart" Target="../charts/chart5.xml"/><Relationship Id="rId2" Type="http://schemas.openxmlformats.org/officeDocument/2006/relationships/tags" Target="../tags/tag159.xml"/><Relationship Id="rId1" Type="http://schemas.openxmlformats.org/officeDocument/2006/relationships/vmlDrawing" Target="../drawings/vmlDrawing8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82.bin"/><Relationship Id="rId4" Type="http://schemas.openxmlformats.org/officeDocument/2006/relationships/slideLayout" Target="../slideLayouts/slideLayout35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chart" Target="../charts/chart7.xml"/><Relationship Id="rId3" Type="http://schemas.openxmlformats.org/officeDocument/2006/relationships/tags" Target="../tags/tag162.xml"/><Relationship Id="rId7" Type="http://schemas.openxmlformats.org/officeDocument/2006/relationships/chart" Target="../charts/chart6.xml"/><Relationship Id="rId2" Type="http://schemas.openxmlformats.org/officeDocument/2006/relationships/tags" Target="../tags/tag161.xml"/><Relationship Id="rId1" Type="http://schemas.openxmlformats.org/officeDocument/2006/relationships/vmlDrawing" Target="../drawings/vmlDrawing8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83.bin"/><Relationship Id="rId4" Type="http://schemas.openxmlformats.org/officeDocument/2006/relationships/slideLayout" Target="../slideLayouts/slideLayout3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tags" Target="../tags/tag164.xml"/><Relationship Id="rId7" Type="http://schemas.openxmlformats.org/officeDocument/2006/relationships/chart" Target="../charts/chart8.xml"/><Relationship Id="rId2" Type="http://schemas.openxmlformats.org/officeDocument/2006/relationships/tags" Target="../tags/tag163.xml"/><Relationship Id="rId1" Type="http://schemas.openxmlformats.org/officeDocument/2006/relationships/vmlDrawing" Target="../drawings/vmlDrawing84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84.bin"/><Relationship Id="rId4" Type="http://schemas.openxmlformats.org/officeDocument/2006/relationships/slideLayout" Target="../slideLayouts/slideLayout3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90.xml"/><Relationship Id="rId7" Type="http://schemas.openxmlformats.org/officeDocument/2006/relationships/image" Target="../media/image14.png"/><Relationship Id="rId2" Type="http://schemas.openxmlformats.org/officeDocument/2006/relationships/tags" Target="../tags/tag89.xml"/><Relationship Id="rId1" Type="http://schemas.openxmlformats.org/officeDocument/2006/relationships/vmlDrawing" Target="../drawings/vmlDrawing45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45.bin"/><Relationship Id="rId4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92.xml"/><Relationship Id="rId7" Type="http://schemas.openxmlformats.org/officeDocument/2006/relationships/image" Target="../media/image15.emf"/><Relationship Id="rId2" Type="http://schemas.openxmlformats.org/officeDocument/2006/relationships/tags" Target="../tags/tag91.xml"/><Relationship Id="rId1" Type="http://schemas.openxmlformats.org/officeDocument/2006/relationships/vmlDrawing" Target="../drawings/vmlDrawing46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46.bin"/><Relationship Id="rId4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94.xml"/><Relationship Id="rId2" Type="http://schemas.openxmlformats.org/officeDocument/2006/relationships/tags" Target="../tags/tag93.xml"/><Relationship Id="rId1" Type="http://schemas.openxmlformats.org/officeDocument/2006/relationships/vmlDrawing" Target="../drawings/vmlDrawing47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47.bin"/><Relationship Id="rId4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96.xml"/><Relationship Id="rId2" Type="http://schemas.openxmlformats.org/officeDocument/2006/relationships/tags" Target="../tags/tag95.xml"/><Relationship Id="rId1" Type="http://schemas.openxmlformats.org/officeDocument/2006/relationships/vmlDrawing" Target="../drawings/vmlDrawing48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48.bin"/><Relationship Id="rId4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98.xml"/><Relationship Id="rId7" Type="http://schemas.openxmlformats.org/officeDocument/2006/relationships/image" Target="../media/image16.png"/><Relationship Id="rId2" Type="http://schemas.openxmlformats.org/officeDocument/2006/relationships/tags" Target="../tags/tag97.xml"/><Relationship Id="rId1" Type="http://schemas.openxmlformats.org/officeDocument/2006/relationships/vmlDrawing" Target="../drawings/vmlDrawing49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49.bin"/><Relationship Id="rId4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>
            <a:extLst>
              <a:ext uri="{FF2B5EF4-FFF2-40B4-BE49-F238E27FC236}">
                <a16:creationId xmlns:a16="http://schemas.microsoft.com/office/drawing/2014/main" id="{2CF16498-F0B8-4FB2-AE0F-DC77A7430DEA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29336051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234" name="think-cell Folie" r:id="rId4" imgW="344" imgH="345" progId="TCLayout.ActiveDocument.1">
                  <p:embed/>
                </p:oleObj>
              </mc:Choice>
              <mc:Fallback>
                <p:oleObj name="think-cell Folie" r:id="rId4" imgW="344" imgH="34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7A97BBB4-9E64-4FD2-9CAA-918D805A15B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/>
              <a:t>| Kolping Gesellschaft Blindtext | XX. Monat 20XX | Maximilian Mustermann, Funktion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569D1C8F-2065-4306-9376-C382917EEC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25EFE5-409A-4263-AA86-E37B8055B6A0}" type="slidenum">
              <a:rPr lang="de-DE" smtClean="0"/>
              <a:pPr/>
              <a:t>1</a:t>
            </a:fld>
            <a:endParaRPr lang="de-DE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52742C94-6AE0-405B-BB33-7FEA04DD90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Layoutübersicht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BCDE0B1E-E64D-4D19-AC09-DD6C217CC419}"/>
              </a:ext>
            </a:extLst>
          </p:cNvPr>
          <p:cNvSpPr/>
          <p:nvPr/>
        </p:nvSpPr>
        <p:spPr bwMode="gray">
          <a:xfrm>
            <a:off x="4927372" y="1844824"/>
            <a:ext cx="6929666" cy="1159292"/>
          </a:xfrm>
          <a:prstGeom prst="rect">
            <a:avLst/>
          </a:prstGeom>
          <a:solidFill>
            <a:schemeClr val="bg1"/>
          </a:solidFill>
          <a:ln w="6350">
            <a:solidFill>
              <a:srgbClr val="9A9A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t" anchorCtr="0">
            <a:spAutoFit/>
          </a:bodyPr>
          <a:lstStyle/>
          <a:p>
            <a:pPr marL="0" lvl="1" fontAlgn="base">
              <a:spcBef>
                <a:spcPts val="800"/>
              </a:spcBef>
              <a:buClr>
                <a:schemeClr val="accent2"/>
              </a:buClr>
              <a:buSzPct val="120000"/>
            </a:pPr>
            <a:r>
              <a:rPr lang="de-DE" b="1" dirty="0">
                <a:solidFill>
                  <a:schemeClr val="tx1"/>
                </a:solidFill>
              </a:rPr>
              <a:t>Erläuterung</a:t>
            </a:r>
          </a:p>
          <a:p>
            <a:pPr marL="0" lvl="1" fontAlgn="base">
              <a:spcBef>
                <a:spcPts val="400"/>
              </a:spcBef>
              <a:buClr>
                <a:schemeClr val="accent2"/>
              </a:buClr>
              <a:buSzPct val="120000"/>
            </a:pPr>
            <a:r>
              <a:rPr lang="de-DE" sz="1600" dirty="0">
                <a:solidFill>
                  <a:schemeClr val="tx1"/>
                </a:solidFill>
              </a:rPr>
              <a:t>Bitte benutzen Sie nur die in der Vorlage vorgegebenen Layouts bei der Erstellung Ihrer Inhalte. </a:t>
            </a:r>
            <a:r>
              <a:rPr lang="de-DE" sz="1600" b="1" dirty="0">
                <a:solidFill>
                  <a:schemeClr val="tx1"/>
                </a:solidFill>
              </a:rPr>
              <a:t>Bitte vermeiden Sie aus technischen Gründen </a:t>
            </a:r>
            <a:br>
              <a:rPr lang="de-DE" sz="1600" b="1" dirty="0">
                <a:solidFill>
                  <a:schemeClr val="tx1"/>
                </a:solidFill>
              </a:rPr>
            </a:br>
            <a:r>
              <a:rPr lang="de-DE" sz="1600" b="1" dirty="0">
                <a:solidFill>
                  <a:schemeClr val="tx1"/>
                </a:solidFill>
              </a:rPr>
              <a:t>einen Layoutwechsel.</a:t>
            </a:r>
          </a:p>
        </p:txBody>
      </p:sp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13A797CE-DC79-41E0-8AA9-7ADF82686BBE}"/>
              </a:ext>
            </a:extLst>
          </p:cNvPr>
          <p:cNvGrpSpPr/>
          <p:nvPr/>
        </p:nvGrpSpPr>
        <p:grpSpPr>
          <a:xfrm>
            <a:off x="695402" y="1844825"/>
            <a:ext cx="3869176" cy="4175932"/>
            <a:chOff x="2909887" y="-467105"/>
            <a:chExt cx="6372225" cy="6877429"/>
          </a:xfrm>
        </p:grpSpPr>
        <p:pic>
          <p:nvPicPr>
            <p:cNvPr id="14" name="Grafik 13">
              <a:extLst>
                <a:ext uri="{FF2B5EF4-FFF2-40B4-BE49-F238E27FC236}">
                  <a16:creationId xmlns:a16="http://schemas.microsoft.com/office/drawing/2014/main" id="{9ADC4EDE-0C1C-4255-A143-E4DED57FCA8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909887" y="4370831"/>
              <a:ext cx="6372225" cy="2039493"/>
            </a:xfrm>
            <a:prstGeom prst="rect">
              <a:avLst/>
            </a:prstGeom>
          </p:spPr>
        </p:pic>
        <p:pic>
          <p:nvPicPr>
            <p:cNvPr id="15" name="Grafik 14">
              <a:extLst>
                <a:ext uri="{FF2B5EF4-FFF2-40B4-BE49-F238E27FC236}">
                  <a16:creationId xmlns:a16="http://schemas.microsoft.com/office/drawing/2014/main" id="{9F0BF004-19DA-4531-8E26-A8AFC0F5112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909887" y="-467105"/>
              <a:ext cx="6372225" cy="483793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289077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>
            <a:extLst>
              <a:ext uri="{FF2B5EF4-FFF2-40B4-BE49-F238E27FC236}">
                <a16:creationId xmlns:a16="http://schemas.microsoft.com/office/drawing/2014/main" id="{BD84B85F-F5CF-43DA-A08F-AB3B2A3B9914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80030513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73" name="think-cell Folie" r:id="rId5" imgW="344" imgH="345" progId="TCLayout.ActiveDocument.1">
                  <p:embed/>
                </p:oleObj>
              </mc:Choice>
              <mc:Fallback>
                <p:oleObj name="think-cell Folie" r:id="rId5" imgW="344" imgH="34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hteck 5" hidden="1">
            <a:extLst>
              <a:ext uri="{FF2B5EF4-FFF2-40B4-BE49-F238E27FC236}">
                <a16:creationId xmlns:a16="http://schemas.microsoft.com/office/drawing/2014/main" id="{66BD2CFD-42AD-4097-B72F-C05190BF2EA9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t" anchorCtr="0">
            <a:noAutofit/>
          </a:bodyPr>
          <a:lstStyle/>
          <a:p>
            <a:pPr>
              <a:lnSpc>
                <a:spcPct val="113000"/>
              </a:lnSpc>
            </a:pPr>
            <a:endParaRPr lang="de-DE" sz="3600" b="1" dirty="0"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A54503C-5DA9-4AAA-998D-CF26BD3F01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000" y="1920000"/>
            <a:ext cx="7920000" cy="1052596"/>
          </a:xfrm>
        </p:spPr>
        <p:txBody>
          <a:bodyPr/>
          <a:lstStyle/>
          <a:p>
            <a:r>
              <a:rPr lang="de-DE" dirty="0"/>
              <a:t>Platzhalter für den Präsentationstitel, </a:t>
            </a:r>
            <a:br>
              <a:rPr lang="de-DE" dirty="0"/>
            </a:br>
            <a:r>
              <a:rPr lang="de-DE" dirty="0"/>
              <a:t>maximal vierzeilig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DDEA1D3-A2E5-49A2-A071-432375A430C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Kolpingsfamilie Beispielhausen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39264BA9-A520-41B4-BD9D-29811740A1F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/>
              <a:t>TT. Monat 20XX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9399EAEC-D5E6-4F8B-B076-1B855CEFC26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dirty="0"/>
              <a:t>Name, Funktion</a:t>
            </a:r>
          </a:p>
        </p:txBody>
      </p:sp>
    </p:spTree>
    <p:extLst>
      <p:ext uri="{BB962C8B-B14F-4D97-AF65-F5344CB8AC3E}">
        <p14:creationId xmlns:p14="http://schemas.microsoft.com/office/powerpoint/2010/main" val="21434129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" name="Objekt 33" hidden="1">
            <a:extLst>
              <a:ext uri="{FF2B5EF4-FFF2-40B4-BE49-F238E27FC236}">
                <a16:creationId xmlns:a16="http://schemas.microsoft.com/office/drawing/2014/main" id="{2C67F71C-AD12-478C-98DE-F4346EDB7F52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74498822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430" name="think-cell Folie" r:id="rId4" imgW="344" imgH="345" progId="TCLayout.ActiveDocument.1">
                  <p:embed/>
                </p:oleObj>
              </mc:Choice>
              <mc:Fallback>
                <p:oleObj name="think-cell Folie" r:id="rId4" imgW="344" imgH="345" progId="TCLayout.ActiveDocument.1">
                  <p:embed/>
                  <p:pic>
                    <p:nvPicPr>
                      <p:cNvPr id="34" name="Objekt 33" hidden="1">
                        <a:extLst>
                          <a:ext uri="{FF2B5EF4-FFF2-40B4-BE49-F238E27FC236}">
                            <a16:creationId xmlns:a16="http://schemas.microsoft.com/office/drawing/2014/main" id="{2C67F71C-AD12-478C-98DE-F4346EDB7F5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ED47934F-3BE3-436E-9246-55B938E48CF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r>
              <a:rPr lang="de-DE" dirty="0"/>
              <a:t>| Kolping Gesellschaft Blindtext | XX. Monat 20XX | Maximilian Mustermann, Funktion</a:t>
            </a:r>
          </a:p>
        </p:txBody>
      </p:sp>
      <p:sp>
        <p:nvSpPr>
          <p:cNvPr id="22" name="Foliennummernplatzhalter 21">
            <a:extLst>
              <a:ext uri="{FF2B5EF4-FFF2-40B4-BE49-F238E27FC236}">
                <a16:creationId xmlns:a16="http://schemas.microsoft.com/office/drawing/2014/main" id="{B6379ECB-67A9-4391-865C-0251CEB9080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fld id="{1925EFE5-409A-4263-AA86-E37B8055B6A0}" type="slidenum">
              <a:rPr lang="de-DE" smtClean="0"/>
              <a:pPr/>
              <a:t>11</a:t>
            </a:fld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B245631-31C0-42B7-AEA2-DE79E82BED5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/>
        <p:txBody>
          <a:bodyPr/>
          <a:lstStyle/>
          <a:p>
            <a:r>
              <a:rPr lang="de-DE" dirty="0"/>
              <a:t>1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DC61F844-A444-4716-857B-68CF478164B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 bwMode="gray"/>
        <p:txBody>
          <a:bodyPr/>
          <a:lstStyle/>
          <a:p>
            <a:pPr lvl="0"/>
            <a:r>
              <a:rPr lang="de-DE" dirty="0"/>
              <a:t>Platzhalter für einen </a:t>
            </a:r>
            <a:r>
              <a:rPr lang="de-DE" dirty="0" err="1"/>
              <a:t>Agendapunkt</a:t>
            </a:r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649F24BA-4CD3-4510-BC4F-4B621800A1E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 bwMode="gray"/>
        <p:txBody>
          <a:bodyPr/>
          <a:lstStyle/>
          <a:p>
            <a:r>
              <a:rPr lang="de-DE" dirty="0"/>
              <a:t>Seite XX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B94E5DC6-2BFB-483D-87D8-89669E1A503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 bwMode="gray"/>
        <p:txBody>
          <a:bodyPr/>
          <a:lstStyle/>
          <a:p>
            <a:r>
              <a:rPr lang="de-DE" dirty="0"/>
              <a:t>2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906793D4-ADF8-4E22-953E-1F7713D8E62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 bwMode="gray"/>
        <p:txBody>
          <a:bodyPr/>
          <a:lstStyle/>
          <a:p>
            <a:pPr lvl="0"/>
            <a:r>
              <a:rPr lang="de-DE" dirty="0"/>
              <a:t>Platzhalter für einen </a:t>
            </a:r>
            <a:r>
              <a:rPr lang="de-DE" dirty="0" err="1"/>
              <a:t>Agendapunkt</a:t>
            </a:r>
            <a:endParaRPr lang="de-DE" dirty="0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FDB4E22C-CF68-4F9E-BEC6-190F2F3DB8B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 bwMode="gray"/>
        <p:txBody>
          <a:bodyPr/>
          <a:lstStyle/>
          <a:p>
            <a:r>
              <a:rPr lang="de-DE" dirty="0"/>
              <a:t>Seite XX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5CFD8829-35B1-40FC-BA18-CE4134C939F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 bwMode="gray"/>
        <p:txBody>
          <a:bodyPr/>
          <a:lstStyle/>
          <a:p>
            <a:r>
              <a:rPr lang="de-DE" dirty="0"/>
              <a:t>3</a:t>
            </a: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A676EEFB-15D3-4242-8ACC-269785BCB7C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 bwMode="gray"/>
        <p:txBody>
          <a:bodyPr/>
          <a:lstStyle/>
          <a:p>
            <a:pPr lvl="0"/>
            <a:r>
              <a:rPr lang="de-DE" dirty="0"/>
              <a:t>Platzhalter für einen </a:t>
            </a:r>
            <a:r>
              <a:rPr lang="de-DE" dirty="0" err="1"/>
              <a:t>Agendapunkt</a:t>
            </a:r>
            <a:endParaRPr lang="de-DE" dirty="0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89990F48-9499-4F7C-ABBB-FD1C156F25E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 bwMode="gray"/>
        <p:txBody>
          <a:bodyPr/>
          <a:lstStyle/>
          <a:p>
            <a:r>
              <a:rPr lang="de-DE" dirty="0"/>
              <a:t>Seite XX</a:t>
            </a:r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ECC1A19B-B67F-460B-89BF-6B6A42A8CB3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 bwMode="gray"/>
        <p:txBody>
          <a:bodyPr/>
          <a:lstStyle/>
          <a:p>
            <a:r>
              <a:rPr lang="de-DE" dirty="0"/>
              <a:t>4</a:t>
            </a:r>
          </a:p>
        </p:txBody>
      </p:sp>
      <p:sp>
        <p:nvSpPr>
          <p:cNvPr id="14" name="Textplatzhalter 13">
            <a:extLst>
              <a:ext uri="{FF2B5EF4-FFF2-40B4-BE49-F238E27FC236}">
                <a16:creationId xmlns:a16="http://schemas.microsoft.com/office/drawing/2014/main" id="{5EAB9947-E8F5-4E8A-AEC7-54E04A1B52A0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 bwMode="gray"/>
        <p:txBody>
          <a:bodyPr/>
          <a:lstStyle/>
          <a:p>
            <a:pPr lvl="0"/>
            <a:r>
              <a:rPr lang="de-DE" dirty="0"/>
              <a:t>Platzhalter für einen </a:t>
            </a:r>
            <a:r>
              <a:rPr lang="de-DE" dirty="0" err="1"/>
              <a:t>Agendapunkt</a:t>
            </a:r>
            <a:endParaRPr lang="de-DE" dirty="0"/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463B4D31-3AB2-4434-9E81-9308D0BB861B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 bwMode="gray"/>
        <p:txBody>
          <a:bodyPr/>
          <a:lstStyle/>
          <a:p>
            <a:r>
              <a:rPr lang="de-DE" dirty="0"/>
              <a:t>Seite XX</a:t>
            </a:r>
          </a:p>
        </p:txBody>
      </p:sp>
      <p:sp>
        <p:nvSpPr>
          <p:cNvPr id="16" name="Textplatzhalter 15">
            <a:extLst>
              <a:ext uri="{FF2B5EF4-FFF2-40B4-BE49-F238E27FC236}">
                <a16:creationId xmlns:a16="http://schemas.microsoft.com/office/drawing/2014/main" id="{3BF21FEC-B20D-4022-ABFF-2984F2FF08E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 bwMode="gray"/>
        <p:txBody>
          <a:bodyPr/>
          <a:lstStyle/>
          <a:p>
            <a:r>
              <a:rPr lang="de-DE" dirty="0"/>
              <a:t>5</a:t>
            </a:r>
          </a:p>
        </p:txBody>
      </p:sp>
      <p:sp>
        <p:nvSpPr>
          <p:cNvPr id="17" name="Textplatzhalter 16">
            <a:extLst>
              <a:ext uri="{FF2B5EF4-FFF2-40B4-BE49-F238E27FC236}">
                <a16:creationId xmlns:a16="http://schemas.microsoft.com/office/drawing/2014/main" id="{2B3DC6CE-75B8-42F6-A981-253A7D9E405E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 bwMode="gray"/>
        <p:txBody>
          <a:bodyPr/>
          <a:lstStyle/>
          <a:p>
            <a:pPr lvl="0"/>
            <a:r>
              <a:rPr lang="de-DE" dirty="0"/>
              <a:t>Platzhalter für einen </a:t>
            </a:r>
            <a:r>
              <a:rPr lang="de-DE" dirty="0" err="1"/>
              <a:t>Agendapunkt</a:t>
            </a:r>
            <a:endParaRPr lang="de-DE" dirty="0"/>
          </a:p>
        </p:txBody>
      </p:sp>
      <p:sp>
        <p:nvSpPr>
          <p:cNvPr id="18" name="Textplatzhalter 17">
            <a:extLst>
              <a:ext uri="{FF2B5EF4-FFF2-40B4-BE49-F238E27FC236}">
                <a16:creationId xmlns:a16="http://schemas.microsoft.com/office/drawing/2014/main" id="{A198C3A3-5BEF-4C16-BBFC-459E072AB0A6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 bwMode="gray"/>
        <p:txBody>
          <a:bodyPr/>
          <a:lstStyle/>
          <a:p>
            <a:r>
              <a:rPr lang="de-DE" dirty="0"/>
              <a:t>Seite XX</a:t>
            </a:r>
          </a:p>
        </p:txBody>
      </p:sp>
      <p:sp>
        <p:nvSpPr>
          <p:cNvPr id="19" name="Textplatzhalter 18">
            <a:extLst>
              <a:ext uri="{FF2B5EF4-FFF2-40B4-BE49-F238E27FC236}">
                <a16:creationId xmlns:a16="http://schemas.microsoft.com/office/drawing/2014/main" id="{DDCDF9DF-821F-41C6-B13D-858166BB14EA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 bwMode="gray"/>
        <p:txBody>
          <a:bodyPr/>
          <a:lstStyle/>
          <a:p>
            <a:r>
              <a:rPr lang="de-DE" dirty="0"/>
              <a:t>6</a:t>
            </a:r>
          </a:p>
        </p:txBody>
      </p:sp>
      <p:sp>
        <p:nvSpPr>
          <p:cNvPr id="20" name="Textplatzhalter 19">
            <a:extLst>
              <a:ext uri="{FF2B5EF4-FFF2-40B4-BE49-F238E27FC236}">
                <a16:creationId xmlns:a16="http://schemas.microsoft.com/office/drawing/2014/main" id="{652CFDB9-F182-490F-A878-3112B82616D7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 bwMode="gray"/>
        <p:txBody>
          <a:bodyPr/>
          <a:lstStyle/>
          <a:p>
            <a:pPr lvl="0"/>
            <a:r>
              <a:rPr lang="de-DE" dirty="0"/>
              <a:t>Platzhalter für einen </a:t>
            </a:r>
            <a:r>
              <a:rPr lang="de-DE" dirty="0" err="1"/>
              <a:t>Agendapunkt</a:t>
            </a:r>
            <a:endParaRPr lang="de-DE" dirty="0"/>
          </a:p>
        </p:txBody>
      </p:sp>
      <p:sp>
        <p:nvSpPr>
          <p:cNvPr id="21" name="Textplatzhalter 20">
            <a:extLst>
              <a:ext uri="{FF2B5EF4-FFF2-40B4-BE49-F238E27FC236}">
                <a16:creationId xmlns:a16="http://schemas.microsoft.com/office/drawing/2014/main" id="{65921E1D-ADA5-4FD8-87D0-501963D626BD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 bwMode="gray"/>
        <p:txBody>
          <a:bodyPr/>
          <a:lstStyle/>
          <a:p>
            <a:r>
              <a:rPr lang="de-DE" dirty="0"/>
              <a:t>Seite XX</a:t>
            </a:r>
          </a:p>
        </p:txBody>
      </p:sp>
      <p:sp>
        <p:nvSpPr>
          <p:cNvPr id="23" name="Textplatzhalter 22">
            <a:extLst>
              <a:ext uri="{FF2B5EF4-FFF2-40B4-BE49-F238E27FC236}">
                <a16:creationId xmlns:a16="http://schemas.microsoft.com/office/drawing/2014/main" id="{85129028-267D-4737-A938-B9601C126174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24" name="Textplatzhalter 23">
            <a:extLst>
              <a:ext uri="{FF2B5EF4-FFF2-40B4-BE49-F238E27FC236}">
                <a16:creationId xmlns:a16="http://schemas.microsoft.com/office/drawing/2014/main" id="{47CC1430-A45E-4D5F-94B7-650F66B02AB1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25" name="Textplatzhalter 24">
            <a:extLst>
              <a:ext uri="{FF2B5EF4-FFF2-40B4-BE49-F238E27FC236}">
                <a16:creationId xmlns:a16="http://schemas.microsoft.com/office/drawing/2014/main" id="{9AD78256-7A1F-46E9-A399-457F1CC54298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26" name="Textplatzhalter 25">
            <a:extLst>
              <a:ext uri="{FF2B5EF4-FFF2-40B4-BE49-F238E27FC236}">
                <a16:creationId xmlns:a16="http://schemas.microsoft.com/office/drawing/2014/main" id="{A7AE973E-E1F0-4A48-91BD-9262EEF9B58F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27" name="Textplatzhalter 26">
            <a:extLst>
              <a:ext uri="{FF2B5EF4-FFF2-40B4-BE49-F238E27FC236}">
                <a16:creationId xmlns:a16="http://schemas.microsoft.com/office/drawing/2014/main" id="{6BFAEDAB-9F2A-4EE6-8E8C-607693501A69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28" name="Textplatzhalter 27">
            <a:extLst>
              <a:ext uri="{FF2B5EF4-FFF2-40B4-BE49-F238E27FC236}">
                <a16:creationId xmlns:a16="http://schemas.microsoft.com/office/drawing/2014/main" id="{3A8B9891-F1C1-4FDD-916D-15ADEE21BCFA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29" name="Textplatzhalter 28">
            <a:extLst>
              <a:ext uri="{FF2B5EF4-FFF2-40B4-BE49-F238E27FC236}">
                <a16:creationId xmlns:a16="http://schemas.microsoft.com/office/drawing/2014/main" id="{F781D315-9017-4C65-8EC8-3E8516145ED9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0" name="Textplatzhalter 29">
            <a:extLst>
              <a:ext uri="{FF2B5EF4-FFF2-40B4-BE49-F238E27FC236}">
                <a16:creationId xmlns:a16="http://schemas.microsoft.com/office/drawing/2014/main" id="{B2B449B3-B7B5-4C4B-945E-7C6D4B0B1FA4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1" name="Textplatzhalter 30">
            <a:extLst>
              <a:ext uri="{FF2B5EF4-FFF2-40B4-BE49-F238E27FC236}">
                <a16:creationId xmlns:a16="http://schemas.microsoft.com/office/drawing/2014/main" id="{F55E6EC4-295D-4E28-BE77-F0AFC1EE6D08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2" name="Textplatzhalter 31">
            <a:extLst>
              <a:ext uri="{FF2B5EF4-FFF2-40B4-BE49-F238E27FC236}">
                <a16:creationId xmlns:a16="http://schemas.microsoft.com/office/drawing/2014/main" id="{08CDF65D-FC53-4C77-BF16-AF834CCEBB0D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3" name="Textplatzhalter 32">
            <a:extLst>
              <a:ext uri="{FF2B5EF4-FFF2-40B4-BE49-F238E27FC236}">
                <a16:creationId xmlns:a16="http://schemas.microsoft.com/office/drawing/2014/main" id="{405CC880-6B6D-4D67-81DC-038A9A553FDD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5" name="Textplatzhalter 34">
            <a:extLst>
              <a:ext uri="{FF2B5EF4-FFF2-40B4-BE49-F238E27FC236}">
                <a16:creationId xmlns:a16="http://schemas.microsoft.com/office/drawing/2014/main" id="{655CD325-1F20-4726-8CBD-13E12DA22286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9714DE5-D388-47CC-B097-07E7A3D91D99}"/>
              </a:ext>
            </a:extLst>
          </p:cNvPr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de-DE" dirty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4222998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" name="Objekt 33" hidden="1">
            <a:extLst>
              <a:ext uri="{FF2B5EF4-FFF2-40B4-BE49-F238E27FC236}">
                <a16:creationId xmlns:a16="http://schemas.microsoft.com/office/drawing/2014/main" id="{2C67F71C-AD12-478C-98DE-F4346EDB7F52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79157392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54" name="think-cell Folie" r:id="rId4" imgW="344" imgH="345" progId="TCLayout.ActiveDocument.1">
                  <p:embed/>
                </p:oleObj>
              </mc:Choice>
              <mc:Fallback>
                <p:oleObj name="think-cell Folie" r:id="rId4" imgW="344" imgH="345" progId="TCLayout.ActiveDocument.1">
                  <p:embed/>
                  <p:pic>
                    <p:nvPicPr>
                      <p:cNvPr id="34" name="Objekt 33" hidden="1">
                        <a:extLst>
                          <a:ext uri="{FF2B5EF4-FFF2-40B4-BE49-F238E27FC236}">
                            <a16:creationId xmlns:a16="http://schemas.microsoft.com/office/drawing/2014/main" id="{2C67F71C-AD12-478C-98DE-F4346EDB7F5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B6AC8E4A-CF0C-4B6F-8DBB-187A2DD258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r>
              <a:rPr lang="de-DE" dirty="0"/>
              <a:t>| Kolping Gesellschaft Blindtext | XX. Monat 20XX | Maximilian Mustermann, Funktion</a:t>
            </a:r>
          </a:p>
        </p:txBody>
      </p:sp>
      <p:sp>
        <p:nvSpPr>
          <p:cNvPr id="22" name="Foliennummernplatzhalter 21">
            <a:extLst>
              <a:ext uri="{FF2B5EF4-FFF2-40B4-BE49-F238E27FC236}">
                <a16:creationId xmlns:a16="http://schemas.microsoft.com/office/drawing/2014/main" id="{7D1C75DA-961C-445A-982C-C607C5A2865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fld id="{1925EFE5-409A-4263-AA86-E37B8055B6A0}" type="slidenum">
              <a:rPr lang="de-DE" smtClean="0"/>
              <a:pPr/>
              <a:t>12</a:t>
            </a:fld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B245631-31C0-42B7-AEA2-DE79E82BED5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>
          <a:solidFill>
            <a:schemeClr val="accent1"/>
          </a:solidFill>
        </p:spPr>
        <p:txBody>
          <a:bodyPr/>
          <a:lstStyle/>
          <a:p>
            <a:r>
              <a:rPr lang="de-DE" dirty="0"/>
              <a:t>1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DC61F844-A444-4716-857B-68CF478164B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 bwMode="gray"/>
        <p:txBody>
          <a:bodyPr/>
          <a:lstStyle/>
          <a:p>
            <a:pPr lvl="0"/>
            <a:r>
              <a:rPr lang="de-DE" dirty="0"/>
              <a:t>Platzhalter für einen </a:t>
            </a:r>
            <a:r>
              <a:rPr lang="de-DE" dirty="0" err="1"/>
              <a:t>Agendapunkt</a:t>
            </a:r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649F24BA-4CD3-4510-BC4F-4B621800A1E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 bwMode="gray"/>
        <p:txBody>
          <a:bodyPr/>
          <a:lstStyle/>
          <a:p>
            <a:r>
              <a:rPr lang="de-DE" dirty="0"/>
              <a:t>Seite XX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B94E5DC6-2BFB-483D-87D8-89669E1A503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 bwMode="gray"/>
        <p:txBody>
          <a:bodyPr/>
          <a:lstStyle/>
          <a:p>
            <a:r>
              <a:rPr lang="de-DE" dirty="0"/>
              <a:t>2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906793D4-ADF8-4E22-953E-1F7713D8E62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 bwMode="gray"/>
        <p:txBody>
          <a:bodyPr/>
          <a:lstStyle/>
          <a:p>
            <a:pPr lvl="0"/>
            <a:r>
              <a:rPr lang="de-DE" dirty="0"/>
              <a:t>Platzhalter für einen </a:t>
            </a:r>
            <a:r>
              <a:rPr lang="de-DE" dirty="0" err="1"/>
              <a:t>Agendapunkt</a:t>
            </a:r>
            <a:endParaRPr lang="de-DE" dirty="0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FDB4E22C-CF68-4F9E-BEC6-190F2F3DB8B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 bwMode="gray"/>
        <p:txBody>
          <a:bodyPr/>
          <a:lstStyle/>
          <a:p>
            <a:r>
              <a:rPr lang="de-DE" dirty="0"/>
              <a:t>Seite XX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5CFD8829-35B1-40FC-BA18-CE4134C939F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 bwMode="gray"/>
        <p:txBody>
          <a:bodyPr/>
          <a:lstStyle/>
          <a:p>
            <a:r>
              <a:rPr lang="de-DE" dirty="0"/>
              <a:t>3</a:t>
            </a: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A676EEFB-15D3-4242-8ACC-269785BCB7C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 bwMode="gray"/>
        <p:txBody>
          <a:bodyPr/>
          <a:lstStyle/>
          <a:p>
            <a:pPr lvl="0"/>
            <a:r>
              <a:rPr lang="de-DE" dirty="0"/>
              <a:t>Platzhalter für einen </a:t>
            </a:r>
            <a:r>
              <a:rPr lang="de-DE" dirty="0" err="1"/>
              <a:t>Agendapunkt</a:t>
            </a:r>
            <a:endParaRPr lang="de-DE" dirty="0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89990F48-9499-4F7C-ABBB-FD1C156F25E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 bwMode="gray"/>
        <p:txBody>
          <a:bodyPr/>
          <a:lstStyle/>
          <a:p>
            <a:r>
              <a:rPr lang="de-DE" dirty="0"/>
              <a:t>Seite XX</a:t>
            </a:r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ECC1A19B-B67F-460B-89BF-6B6A42A8CB3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 bwMode="gray"/>
        <p:txBody>
          <a:bodyPr/>
          <a:lstStyle/>
          <a:p>
            <a:r>
              <a:rPr lang="de-DE" dirty="0"/>
              <a:t>4</a:t>
            </a:r>
          </a:p>
        </p:txBody>
      </p:sp>
      <p:sp>
        <p:nvSpPr>
          <p:cNvPr id="14" name="Textplatzhalter 13">
            <a:extLst>
              <a:ext uri="{FF2B5EF4-FFF2-40B4-BE49-F238E27FC236}">
                <a16:creationId xmlns:a16="http://schemas.microsoft.com/office/drawing/2014/main" id="{5EAB9947-E8F5-4E8A-AEC7-54E04A1B52A0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 bwMode="gray"/>
        <p:txBody>
          <a:bodyPr/>
          <a:lstStyle/>
          <a:p>
            <a:pPr lvl="0"/>
            <a:r>
              <a:rPr lang="de-DE" dirty="0"/>
              <a:t>Platzhalter für einen </a:t>
            </a:r>
            <a:r>
              <a:rPr lang="de-DE" dirty="0" err="1"/>
              <a:t>Agendapunkt</a:t>
            </a:r>
            <a:endParaRPr lang="de-DE" dirty="0"/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463B4D31-3AB2-4434-9E81-9308D0BB861B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 bwMode="gray"/>
        <p:txBody>
          <a:bodyPr/>
          <a:lstStyle/>
          <a:p>
            <a:r>
              <a:rPr lang="de-DE" dirty="0"/>
              <a:t>Seite XX</a:t>
            </a:r>
          </a:p>
        </p:txBody>
      </p:sp>
      <p:sp>
        <p:nvSpPr>
          <p:cNvPr id="16" name="Textplatzhalter 15">
            <a:extLst>
              <a:ext uri="{FF2B5EF4-FFF2-40B4-BE49-F238E27FC236}">
                <a16:creationId xmlns:a16="http://schemas.microsoft.com/office/drawing/2014/main" id="{3BF21FEC-B20D-4022-ABFF-2984F2FF08E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 bwMode="gray"/>
        <p:txBody>
          <a:bodyPr/>
          <a:lstStyle/>
          <a:p>
            <a:r>
              <a:rPr lang="de-DE" dirty="0"/>
              <a:t>5</a:t>
            </a:r>
          </a:p>
        </p:txBody>
      </p:sp>
      <p:sp>
        <p:nvSpPr>
          <p:cNvPr id="17" name="Textplatzhalter 16">
            <a:extLst>
              <a:ext uri="{FF2B5EF4-FFF2-40B4-BE49-F238E27FC236}">
                <a16:creationId xmlns:a16="http://schemas.microsoft.com/office/drawing/2014/main" id="{2B3DC6CE-75B8-42F6-A981-253A7D9E405E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 bwMode="gray"/>
        <p:txBody>
          <a:bodyPr/>
          <a:lstStyle/>
          <a:p>
            <a:pPr lvl="0"/>
            <a:r>
              <a:rPr lang="de-DE" dirty="0"/>
              <a:t>Platzhalter für einen </a:t>
            </a:r>
            <a:r>
              <a:rPr lang="de-DE" dirty="0" err="1"/>
              <a:t>Agendapunkt</a:t>
            </a:r>
            <a:endParaRPr lang="de-DE" dirty="0"/>
          </a:p>
        </p:txBody>
      </p:sp>
      <p:sp>
        <p:nvSpPr>
          <p:cNvPr id="18" name="Textplatzhalter 17">
            <a:extLst>
              <a:ext uri="{FF2B5EF4-FFF2-40B4-BE49-F238E27FC236}">
                <a16:creationId xmlns:a16="http://schemas.microsoft.com/office/drawing/2014/main" id="{A198C3A3-5BEF-4C16-BBFC-459E072AB0A6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 bwMode="gray"/>
        <p:txBody>
          <a:bodyPr/>
          <a:lstStyle/>
          <a:p>
            <a:r>
              <a:rPr lang="de-DE" dirty="0"/>
              <a:t>Seite XX</a:t>
            </a:r>
          </a:p>
        </p:txBody>
      </p:sp>
      <p:sp>
        <p:nvSpPr>
          <p:cNvPr id="19" name="Textplatzhalter 18">
            <a:extLst>
              <a:ext uri="{FF2B5EF4-FFF2-40B4-BE49-F238E27FC236}">
                <a16:creationId xmlns:a16="http://schemas.microsoft.com/office/drawing/2014/main" id="{DDCDF9DF-821F-41C6-B13D-858166BB14EA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 bwMode="gray"/>
        <p:txBody>
          <a:bodyPr/>
          <a:lstStyle/>
          <a:p>
            <a:r>
              <a:rPr lang="de-DE" dirty="0"/>
              <a:t>6</a:t>
            </a:r>
          </a:p>
        </p:txBody>
      </p:sp>
      <p:sp>
        <p:nvSpPr>
          <p:cNvPr id="20" name="Textplatzhalter 19">
            <a:extLst>
              <a:ext uri="{FF2B5EF4-FFF2-40B4-BE49-F238E27FC236}">
                <a16:creationId xmlns:a16="http://schemas.microsoft.com/office/drawing/2014/main" id="{652CFDB9-F182-490F-A878-3112B82616D7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 bwMode="gray"/>
        <p:txBody>
          <a:bodyPr/>
          <a:lstStyle/>
          <a:p>
            <a:pPr lvl="0"/>
            <a:r>
              <a:rPr lang="de-DE" dirty="0"/>
              <a:t>Platzhalter für einen </a:t>
            </a:r>
            <a:r>
              <a:rPr lang="de-DE" dirty="0" err="1"/>
              <a:t>Agendapunkt</a:t>
            </a:r>
            <a:endParaRPr lang="de-DE" dirty="0"/>
          </a:p>
        </p:txBody>
      </p:sp>
      <p:sp>
        <p:nvSpPr>
          <p:cNvPr id="21" name="Textplatzhalter 20">
            <a:extLst>
              <a:ext uri="{FF2B5EF4-FFF2-40B4-BE49-F238E27FC236}">
                <a16:creationId xmlns:a16="http://schemas.microsoft.com/office/drawing/2014/main" id="{65921E1D-ADA5-4FD8-87D0-501963D626BD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 bwMode="gray"/>
        <p:txBody>
          <a:bodyPr/>
          <a:lstStyle/>
          <a:p>
            <a:r>
              <a:rPr lang="de-DE" dirty="0"/>
              <a:t>Seite XX</a:t>
            </a:r>
          </a:p>
        </p:txBody>
      </p:sp>
      <p:sp>
        <p:nvSpPr>
          <p:cNvPr id="23" name="Textplatzhalter 22">
            <a:extLst>
              <a:ext uri="{FF2B5EF4-FFF2-40B4-BE49-F238E27FC236}">
                <a16:creationId xmlns:a16="http://schemas.microsoft.com/office/drawing/2014/main" id="{47635F3A-EAB3-4D19-B68C-9D09F62118E9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24" name="Textplatzhalter 23">
            <a:extLst>
              <a:ext uri="{FF2B5EF4-FFF2-40B4-BE49-F238E27FC236}">
                <a16:creationId xmlns:a16="http://schemas.microsoft.com/office/drawing/2014/main" id="{99E6B0DB-F56B-4FFC-BC8A-D0FF2AC92E7F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25" name="Textplatzhalter 24">
            <a:extLst>
              <a:ext uri="{FF2B5EF4-FFF2-40B4-BE49-F238E27FC236}">
                <a16:creationId xmlns:a16="http://schemas.microsoft.com/office/drawing/2014/main" id="{AB918B89-8EB4-4B19-84D8-F680F320E320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26" name="Textplatzhalter 25">
            <a:extLst>
              <a:ext uri="{FF2B5EF4-FFF2-40B4-BE49-F238E27FC236}">
                <a16:creationId xmlns:a16="http://schemas.microsoft.com/office/drawing/2014/main" id="{2CCF46A6-1B21-4CFD-806A-5D52EF4FEBAC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27" name="Textplatzhalter 26">
            <a:extLst>
              <a:ext uri="{FF2B5EF4-FFF2-40B4-BE49-F238E27FC236}">
                <a16:creationId xmlns:a16="http://schemas.microsoft.com/office/drawing/2014/main" id="{B352C490-1F0F-4B11-B9D9-E733656EC598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28" name="Textplatzhalter 27">
            <a:extLst>
              <a:ext uri="{FF2B5EF4-FFF2-40B4-BE49-F238E27FC236}">
                <a16:creationId xmlns:a16="http://schemas.microsoft.com/office/drawing/2014/main" id="{5C31ED62-5311-4A37-A6FE-F81D1ED34AB3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29" name="Textplatzhalter 28">
            <a:extLst>
              <a:ext uri="{FF2B5EF4-FFF2-40B4-BE49-F238E27FC236}">
                <a16:creationId xmlns:a16="http://schemas.microsoft.com/office/drawing/2014/main" id="{A387DB2E-FC03-4829-B606-6EC249E54610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0" name="Textplatzhalter 29">
            <a:extLst>
              <a:ext uri="{FF2B5EF4-FFF2-40B4-BE49-F238E27FC236}">
                <a16:creationId xmlns:a16="http://schemas.microsoft.com/office/drawing/2014/main" id="{EFBABCF1-4900-4D97-B041-5A41D2FA434F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1" name="Textplatzhalter 30">
            <a:extLst>
              <a:ext uri="{FF2B5EF4-FFF2-40B4-BE49-F238E27FC236}">
                <a16:creationId xmlns:a16="http://schemas.microsoft.com/office/drawing/2014/main" id="{3D3980D8-CF17-4E4A-9AD9-7EAB3D27C702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2" name="Textplatzhalter 31">
            <a:extLst>
              <a:ext uri="{FF2B5EF4-FFF2-40B4-BE49-F238E27FC236}">
                <a16:creationId xmlns:a16="http://schemas.microsoft.com/office/drawing/2014/main" id="{0F42772C-E311-430F-9DC9-6D14246211C7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3" name="Textplatzhalter 32">
            <a:extLst>
              <a:ext uri="{FF2B5EF4-FFF2-40B4-BE49-F238E27FC236}">
                <a16:creationId xmlns:a16="http://schemas.microsoft.com/office/drawing/2014/main" id="{A3E25DB6-7E2F-4684-B20C-8A6A5499D2DC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5" name="Textplatzhalter 34">
            <a:extLst>
              <a:ext uri="{FF2B5EF4-FFF2-40B4-BE49-F238E27FC236}">
                <a16:creationId xmlns:a16="http://schemas.microsoft.com/office/drawing/2014/main" id="{5F64D762-58B1-4EF6-9211-19941CAEA62C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9714DE5-D388-47CC-B097-07E7A3D91D99}"/>
              </a:ext>
            </a:extLst>
          </p:cNvPr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de-DE" dirty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39309293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4" name="Objekt 53" hidden="1">
            <a:extLst>
              <a:ext uri="{FF2B5EF4-FFF2-40B4-BE49-F238E27FC236}">
                <a16:creationId xmlns:a16="http://schemas.microsoft.com/office/drawing/2014/main" id="{90F23068-169B-4EB5-9AB0-0490FBC8400F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5065380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78" name="think-cell Folie" r:id="rId4" imgW="344" imgH="345" progId="TCLayout.ActiveDocument.1">
                  <p:embed/>
                </p:oleObj>
              </mc:Choice>
              <mc:Fallback>
                <p:oleObj name="think-cell Folie" r:id="rId4" imgW="344" imgH="345" progId="TCLayout.ActiveDocument.1">
                  <p:embed/>
                  <p:pic>
                    <p:nvPicPr>
                      <p:cNvPr id="54" name="Objekt 53" hidden="1">
                        <a:extLst>
                          <a:ext uri="{FF2B5EF4-FFF2-40B4-BE49-F238E27FC236}">
                            <a16:creationId xmlns:a16="http://schemas.microsoft.com/office/drawing/2014/main" id="{90F23068-169B-4EB5-9AB0-0490FBC8400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7EE05D38-8B67-4D3F-A82A-ECEFF3AFAD2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r>
              <a:rPr lang="de-DE" dirty="0"/>
              <a:t>| Kolping Gesellschaft Blindtext | XX. Monat 20XX | Maximilian Mustermann, Funktion</a:t>
            </a:r>
          </a:p>
        </p:txBody>
      </p:sp>
      <p:sp>
        <p:nvSpPr>
          <p:cNvPr id="34" name="Foliennummernplatzhalter 33">
            <a:extLst>
              <a:ext uri="{FF2B5EF4-FFF2-40B4-BE49-F238E27FC236}">
                <a16:creationId xmlns:a16="http://schemas.microsoft.com/office/drawing/2014/main" id="{F6CF9C6B-5437-4B05-9501-9DC0ACADC0B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fld id="{1925EFE5-409A-4263-AA86-E37B8055B6A0}" type="slidenum">
              <a:rPr lang="de-DE" smtClean="0"/>
              <a:pPr/>
              <a:t>13</a:t>
            </a:fld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6EECFD08-D659-4102-9A3C-307CE8120B5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/>
        <p:txBody>
          <a:bodyPr/>
          <a:lstStyle/>
          <a:p>
            <a:r>
              <a:rPr lang="de-DE" dirty="0"/>
              <a:t>1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10C5FFE2-E919-43B0-A4B0-7E25D624169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 bwMode="gray"/>
        <p:txBody>
          <a:bodyPr/>
          <a:lstStyle/>
          <a:p>
            <a:pPr lvl="0"/>
            <a:r>
              <a:rPr lang="de-DE" dirty="0"/>
              <a:t>Platzhalter für einen </a:t>
            </a:r>
            <a:r>
              <a:rPr lang="de-DE" dirty="0" err="1"/>
              <a:t>Agendapunkt</a:t>
            </a:r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92C0FCA2-0DFD-424F-849A-228516D2E6D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 bwMode="gray"/>
        <p:txBody>
          <a:bodyPr/>
          <a:lstStyle/>
          <a:p>
            <a:r>
              <a:rPr lang="de-DE" dirty="0"/>
              <a:t>Seite XX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C901F0B0-4A55-476D-97AD-CE0CA1F0360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 bwMode="gray"/>
        <p:txBody>
          <a:bodyPr/>
          <a:lstStyle/>
          <a:p>
            <a:r>
              <a:rPr lang="de-DE" dirty="0"/>
              <a:t>2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D46DE501-DAC5-468C-A91E-7997ADE0760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 bwMode="gray"/>
        <p:txBody>
          <a:bodyPr/>
          <a:lstStyle/>
          <a:p>
            <a:pPr lvl="0"/>
            <a:r>
              <a:rPr lang="de-DE" dirty="0"/>
              <a:t>Platzhalter für einen </a:t>
            </a:r>
            <a:r>
              <a:rPr lang="de-DE" dirty="0" err="1"/>
              <a:t>Agendapunkt</a:t>
            </a:r>
            <a:endParaRPr lang="de-DE" dirty="0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B8B060DB-9CBC-4575-85B7-91FF9795B24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 bwMode="gray"/>
        <p:txBody>
          <a:bodyPr/>
          <a:lstStyle/>
          <a:p>
            <a:r>
              <a:rPr lang="de-DE" dirty="0"/>
              <a:t>Seite XX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1FBE3802-FEF1-45BA-AD98-DF1362BDF9F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 bwMode="gray"/>
        <p:txBody>
          <a:bodyPr/>
          <a:lstStyle/>
          <a:p>
            <a:r>
              <a:rPr lang="de-DE" dirty="0"/>
              <a:t>3</a:t>
            </a: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40E12457-2034-4D39-B3AE-4A1E7F141A97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 bwMode="gray"/>
        <p:txBody>
          <a:bodyPr/>
          <a:lstStyle/>
          <a:p>
            <a:pPr lvl="0"/>
            <a:r>
              <a:rPr lang="de-DE" dirty="0"/>
              <a:t>Platzhalter für einen </a:t>
            </a:r>
            <a:r>
              <a:rPr lang="de-DE" dirty="0" err="1"/>
              <a:t>Agendapunkt</a:t>
            </a:r>
            <a:endParaRPr lang="de-DE" dirty="0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8B5A3543-B347-4595-9C28-C986C88BB6D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 bwMode="gray"/>
        <p:txBody>
          <a:bodyPr/>
          <a:lstStyle/>
          <a:p>
            <a:r>
              <a:rPr lang="de-DE" dirty="0"/>
              <a:t>Seite XX</a:t>
            </a:r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B74081C6-8FC6-4082-943C-52D10094F877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 bwMode="gray"/>
        <p:txBody>
          <a:bodyPr/>
          <a:lstStyle/>
          <a:p>
            <a:r>
              <a:rPr lang="de-DE" dirty="0"/>
              <a:t>4</a:t>
            </a:r>
          </a:p>
        </p:txBody>
      </p:sp>
      <p:sp>
        <p:nvSpPr>
          <p:cNvPr id="14" name="Textplatzhalter 13">
            <a:extLst>
              <a:ext uri="{FF2B5EF4-FFF2-40B4-BE49-F238E27FC236}">
                <a16:creationId xmlns:a16="http://schemas.microsoft.com/office/drawing/2014/main" id="{6E17C9A6-167C-4237-919B-E46406A393B7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 bwMode="gray"/>
        <p:txBody>
          <a:bodyPr/>
          <a:lstStyle/>
          <a:p>
            <a:pPr lvl="0"/>
            <a:r>
              <a:rPr lang="de-DE" dirty="0"/>
              <a:t>Platzhalter für einen </a:t>
            </a:r>
            <a:r>
              <a:rPr lang="de-DE" dirty="0" err="1"/>
              <a:t>Agendapunkt</a:t>
            </a:r>
            <a:endParaRPr lang="de-DE" dirty="0"/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8C183CBE-3502-4FDE-AEA9-1C850BE6BEA7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 bwMode="gray"/>
        <p:txBody>
          <a:bodyPr/>
          <a:lstStyle/>
          <a:p>
            <a:r>
              <a:rPr lang="de-DE" dirty="0"/>
              <a:t>Seite XX</a:t>
            </a:r>
          </a:p>
        </p:txBody>
      </p:sp>
      <p:sp>
        <p:nvSpPr>
          <p:cNvPr id="16" name="Textplatzhalter 15">
            <a:extLst>
              <a:ext uri="{FF2B5EF4-FFF2-40B4-BE49-F238E27FC236}">
                <a16:creationId xmlns:a16="http://schemas.microsoft.com/office/drawing/2014/main" id="{676F1D61-4C55-447B-8B34-A9260E7FC419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 bwMode="gray"/>
        <p:txBody>
          <a:bodyPr/>
          <a:lstStyle/>
          <a:p>
            <a:r>
              <a:rPr lang="de-DE" dirty="0"/>
              <a:t>5</a:t>
            </a:r>
          </a:p>
        </p:txBody>
      </p:sp>
      <p:sp>
        <p:nvSpPr>
          <p:cNvPr id="17" name="Textplatzhalter 16">
            <a:extLst>
              <a:ext uri="{FF2B5EF4-FFF2-40B4-BE49-F238E27FC236}">
                <a16:creationId xmlns:a16="http://schemas.microsoft.com/office/drawing/2014/main" id="{07C70E1E-362A-48F1-A6F1-A5B677F764EF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 bwMode="gray"/>
        <p:txBody>
          <a:bodyPr/>
          <a:lstStyle/>
          <a:p>
            <a:pPr lvl="0"/>
            <a:r>
              <a:rPr lang="de-DE" dirty="0"/>
              <a:t>Platzhalter für einen </a:t>
            </a:r>
            <a:r>
              <a:rPr lang="de-DE" dirty="0" err="1"/>
              <a:t>Agendapunkt</a:t>
            </a:r>
            <a:endParaRPr lang="de-DE" dirty="0"/>
          </a:p>
        </p:txBody>
      </p:sp>
      <p:sp>
        <p:nvSpPr>
          <p:cNvPr id="18" name="Textplatzhalter 17">
            <a:extLst>
              <a:ext uri="{FF2B5EF4-FFF2-40B4-BE49-F238E27FC236}">
                <a16:creationId xmlns:a16="http://schemas.microsoft.com/office/drawing/2014/main" id="{81D2A26A-F1E4-4837-95D0-5C34B3416E9D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 bwMode="gray"/>
        <p:txBody>
          <a:bodyPr/>
          <a:lstStyle/>
          <a:p>
            <a:r>
              <a:rPr lang="de-DE" dirty="0"/>
              <a:t>Seite XX</a:t>
            </a:r>
          </a:p>
        </p:txBody>
      </p:sp>
      <p:sp>
        <p:nvSpPr>
          <p:cNvPr id="19" name="Textplatzhalter 18">
            <a:extLst>
              <a:ext uri="{FF2B5EF4-FFF2-40B4-BE49-F238E27FC236}">
                <a16:creationId xmlns:a16="http://schemas.microsoft.com/office/drawing/2014/main" id="{D5F056D9-5504-4F30-9963-3EBADF887A69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 bwMode="gray"/>
        <p:txBody>
          <a:bodyPr/>
          <a:lstStyle/>
          <a:p>
            <a:r>
              <a:rPr lang="de-DE" dirty="0"/>
              <a:t>6</a:t>
            </a:r>
          </a:p>
        </p:txBody>
      </p:sp>
      <p:sp>
        <p:nvSpPr>
          <p:cNvPr id="20" name="Textplatzhalter 19">
            <a:extLst>
              <a:ext uri="{FF2B5EF4-FFF2-40B4-BE49-F238E27FC236}">
                <a16:creationId xmlns:a16="http://schemas.microsoft.com/office/drawing/2014/main" id="{6B70106C-86CE-415D-9AB9-03D026939815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 bwMode="gray"/>
        <p:txBody>
          <a:bodyPr/>
          <a:lstStyle/>
          <a:p>
            <a:pPr lvl="0"/>
            <a:r>
              <a:rPr lang="de-DE" dirty="0"/>
              <a:t>Platzhalter für einen </a:t>
            </a:r>
            <a:r>
              <a:rPr lang="de-DE" dirty="0" err="1"/>
              <a:t>Agendapunkt</a:t>
            </a:r>
            <a:endParaRPr lang="de-DE" dirty="0"/>
          </a:p>
        </p:txBody>
      </p:sp>
      <p:sp>
        <p:nvSpPr>
          <p:cNvPr id="21" name="Textplatzhalter 20">
            <a:extLst>
              <a:ext uri="{FF2B5EF4-FFF2-40B4-BE49-F238E27FC236}">
                <a16:creationId xmlns:a16="http://schemas.microsoft.com/office/drawing/2014/main" id="{9695C9EA-64B5-4D8C-95CC-BD883AFC8745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 bwMode="gray"/>
        <p:txBody>
          <a:bodyPr/>
          <a:lstStyle/>
          <a:p>
            <a:r>
              <a:rPr lang="de-DE" dirty="0"/>
              <a:t>Seite XX</a:t>
            </a:r>
          </a:p>
        </p:txBody>
      </p:sp>
      <p:sp>
        <p:nvSpPr>
          <p:cNvPr id="22" name="Textplatzhalter 21">
            <a:extLst>
              <a:ext uri="{FF2B5EF4-FFF2-40B4-BE49-F238E27FC236}">
                <a16:creationId xmlns:a16="http://schemas.microsoft.com/office/drawing/2014/main" id="{8A1F1A8C-DCEF-4584-97F1-04D4827284AE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 bwMode="gray"/>
        <p:txBody>
          <a:bodyPr/>
          <a:lstStyle/>
          <a:p>
            <a:r>
              <a:rPr lang="de-DE" dirty="0"/>
              <a:t>7</a:t>
            </a:r>
          </a:p>
        </p:txBody>
      </p:sp>
      <p:sp>
        <p:nvSpPr>
          <p:cNvPr id="23" name="Textplatzhalter 22">
            <a:extLst>
              <a:ext uri="{FF2B5EF4-FFF2-40B4-BE49-F238E27FC236}">
                <a16:creationId xmlns:a16="http://schemas.microsoft.com/office/drawing/2014/main" id="{4C64A577-4780-4874-8070-563F45A6E297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 bwMode="gray"/>
        <p:txBody>
          <a:bodyPr/>
          <a:lstStyle/>
          <a:p>
            <a:pPr lvl="0"/>
            <a:r>
              <a:rPr lang="de-DE" dirty="0"/>
              <a:t>Platzhalter für einen </a:t>
            </a:r>
            <a:r>
              <a:rPr lang="de-DE" dirty="0" err="1"/>
              <a:t>Agendapunkt</a:t>
            </a:r>
            <a:endParaRPr lang="de-DE" dirty="0"/>
          </a:p>
        </p:txBody>
      </p:sp>
      <p:sp>
        <p:nvSpPr>
          <p:cNvPr id="24" name="Textplatzhalter 23">
            <a:extLst>
              <a:ext uri="{FF2B5EF4-FFF2-40B4-BE49-F238E27FC236}">
                <a16:creationId xmlns:a16="http://schemas.microsoft.com/office/drawing/2014/main" id="{BC606C65-81DA-4AA0-B93B-3B49F5FB141F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 bwMode="gray"/>
        <p:txBody>
          <a:bodyPr/>
          <a:lstStyle/>
          <a:p>
            <a:r>
              <a:rPr lang="de-DE" dirty="0"/>
              <a:t>Seite XX</a:t>
            </a:r>
          </a:p>
        </p:txBody>
      </p:sp>
      <p:sp>
        <p:nvSpPr>
          <p:cNvPr id="25" name="Textplatzhalter 24">
            <a:extLst>
              <a:ext uri="{FF2B5EF4-FFF2-40B4-BE49-F238E27FC236}">
                <a16:creationId xmlns:a16="http://schemas.microsoft.com/office/drawing/2014/main" id="{FA2DDA96-6FA1-4567-AF06-A1DCD327CE5F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 bwMode="gray"/>
        <p:txBody>
          <a:bodyPr/>
          <a:lstStyle/>
          <a:p>
            <a:r>
              <a:rPr lang="de-DE" dirty="0"/>
              <a:t>8</a:t>
            </a:r>
          </a:p>
        </p:txBody>
      </p:sp>
      <p:sp>
        <p:nvSpPr>
          <p:cNvPr id="26" name="Textplatzhalter 25">
            <a:extLst>
              <a:ext uri="{FF2B5EF4-FFF2-40B4-BE49-F238E27FC236}">
                <a16:creationId xmlns:a16="http://schemas.microsoft.com/office/drawing/2014/main" id="{8E895BF1-E32F-4FDA-839D-C4E03FD3E8B6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 bwMode="gray"/>
        <p:txBody>
          <a:bodyPr/>
          <a:lstStyle/>
          <a:p>
            <a:pPr lvl="0"/>
            <a:r>
              <a:rPr lang="de-DE" dirty="0"/>
              <a:t>Platzhalter für einen </a:t>
            </a:r>
            <a:r>
              <a:rPr lang="de-DE" dirty="0" err="1"/>
              <a:t>Agendapunkt</a:t>
            </a:r>
            <a:endParaRPr lang="de-DE" dirty="0"/>
          </a:p>
        </p:txBody>
      </p:sp>
      <p:sp>
        <p:nvSpPr>
          <p:cNvPr id="27" name="Textplatzhalter 26">
            <a:extLst>
              <a:ext uri="{FF2B5EF4-FFF2-40B4-BE49-F238E27FC236}">
                <a16:creationId xmlns:a16="http://schemas.microsoft.com/office/drawing/2014/main" id="{ADA540B0-62F6-4492-B0E1-ED4F13D5F7B4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 bwMode="gray"/>
        <p:txBody>
          <a:bodyPr/>
          <a:lstStyle/>
          <a:p>
            <a:r>
              <a:rPr lang="de-DE" dirty="0"/>
              <a:t>Seite XX</a:t>
            </a:r>
          </a:p>
        </p:txBody>
      </p:sp>
      <p:sp>
        <p:nvSpPr>
          <p:cNvPr id="28" name="Textplatzhalter 27">
            <a:extLst>
              <a:ext uri="{FF2B5EF4-FFF2-40B4-BE49-F238E27FC236}">
                <a16:creationId xmlns:a16="http://schemas.microsoft.com/office/drawing/2014/main" id="{26049BEC-2951-472E-8E92-ED97E7EDEBEB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 bwMode="gray"/>
        <p:txBody>
          <a:bodyPr/>
          <a:lstStyle/>
          <a:p>
            <a:r>
              <a:rPr lang="de-DE" dirty="0"/>
              <a:t>9</a:t>
            </a:r>
          </a:p>
        </p:txBody>
      </p:sp>
      <p:sp>
        <p:nvSpPr>
          <p:cNvPr id="29" name="Textplatzhalter 28">
            <a:extLst>
              <a:ext uri="{FF2B5EF4-FFF2-40B4-BE49-F238E27FC236}">
                <a16:creationId xmlns:a16="http://schemas.microsoft.com/office/drawing/2014/main" id="{82AB2A74-E9F8-4FCF-B163-9F13800D8A68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 bwMode="gray"/>
        <p:txBody>
          <a:bodyPr/>
          <a:lstStyle/>
          <a:p>
            <a:pPr lvl="0"/>
            <a:r>
              <a:rPr lang="de-DE" dirty="0"/>
              <a:t>Platzhalter für einen </a:t>
            </a:r>
            <a:r>
              <a:rPr lang="de-DE" dirty="0" err="1"/>
              <a:t>Agendapunkt</a:t>
            </a:r>
            <a:endParaRPr lang="de-DE" dirty="0"/>
          </a:p>
        </p:txBody>
      </p:sp>
      <p:sp>
        <p:nvSpPr>
          <p:cNvPr id="30" name="Textplatzhalter 29">
            <a:extLst>
              <a:ext uri="{FF2B5EF4-FFF2-40B4-BE49-F238E27FC236}">
                <a16:creationId xmlns:a16="http://schemas.microsoft.com/office/drawing/2014/main" id="{ACDE21DE-BD48-4228-82DA-7CE4F0C9A1ED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 bwMode="gray"/>
        <p:txBody>
          <a:bodyPr/>
          <a:lstStyle/>
          <a:p>
            <a:r>
              <a:rPr lang="de-DE" dirty="0"/>
              <a:t>Seite XX</a:t>
            </a:r>
          </a:p>
        </p:txBody>
      </p:sp>
      <p:sp>
        <p:nvSpPr>
          <p:cNvPr id="31" name="Textplatzhalter 30">
            <a:extLst>
              <a:ext uri="{FF2B5EF4-FFF2-40B4-BE49-F238E27FC236}">
                <a16:creationId xmlns:a16="http://schemas.microsoft.com/office/drawing/2014/main" id="{1FDCEB1A-7BF2-424A-9F30-7586EFAD38BA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 bwMode="gray"/>
        <p:txBody>
          <a:bodyPr/>
          <a:lstStyle/>
          <a:p>
            <a:r>
              <a:rPr lang="de-DE" dirty="0"/>
              <a:t>10</a:t>
            </a:r>
          </a:p>
        </p:txBody>
      </p:sp>
      <p:sp>
        <p:nvSpPr>
          <p:cNvPr id="32" name="Textplatzhalter 31">
            <a:extLst>
              <a:ext uri="{FF2B5EF4-FFF2-40B4-BE49-F238E27FC236}">
                <a16:creationId xmlns:a16="http://schemas.microsoft.com/office/drawing/2014/main" id="{778576C2-D903-46FB-A226-58CE40CC14D8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 bwMode="gray"/>
        <p:txBody>
          <a:bodyPr/>
          <a:lstStyle/>
          <a:p>
            <a:pPr lvl="0"/>
            <a:r>
              <a:rPr lang="de-DE" dirty="0"/>
              <a:t>Platzhalter für einen </a:t>
            </a:r>
            <a:r>
              <a:rPr lang="de-DE" dirty="0" err="1"/>
              <a:t>Agendapunkt</a:t>
            </a:r>
            <a:endParaRPr lang="de-DE" dirty="0"/>
          </a:p>
        </p:txBody>
      </p:sp>
      <p:sp>
        <p:nvSpPr>
          <p:cNvPr id="33" name="Textplatzhalter 32">
            <a:extLst>
              <a:ext uri="{FF2B5EF4-FFF2-40B4-BE49-F238E27FC236}">
                <a16:creationId xmlns:a16="http://schemas.microsoft.com/office/drawing/2014/main" id="{96AA12C6-0276-4B72-BED0-6B26F9724641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 bwMode="gray"/>
        <p:txBody>
          <a:bodyPr/>
          <a:lstStyle/>
          <a:p>
            <a:r>
              <a:rPr lang="de-DE" dirty="0"/>
              <a:t>Seite XX</a:t>
            </a:r>
          </a:p>
        </p:txBody>
      </p:sp>
      <p:sp>
        <p:nvSpPr>
          <p:cNvPr id="35" name="Textplatzhalter 34">
            <a:extLst>
              <a:ext uri="{FF2B5EF4-FFF2-40B4-BE49-F238E27FC236}">
                <a16:creationId xmlns:a16="http://schemas.microsoft.com/office/drawing/2014/main" id="{AAE85B9A-66B5-46B0-A1D6-742855879F2A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6" name="Textplatzhalter 35">
            <a:extLst>
              <a:ext uri="{FF2B5EF4-FFF2-40B4-BE49-F238E27FC236}">
                <a16:creationId xmlns:a16="http://schemas.microsoft.com/office/drawing/2014/main" id="{35CEDF50-942E-4FA5-9748-24EE9546004C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7" name="Textplatzhalter 36">
            <a:extLst>
              <a:ext uri="{FF2B5EF4-FFF2-40B4-BE49-F238E27FC236}">
                <a16:creationId xmlns:a16="http://schemas.microsoft.com/office/drawing/2014/main" id="{82C24AD1-B58B-4A94-8EA2-11A55FEA6480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8" name="Textplatzhalter 37">
            <a:extLst>
              <a:ext uri="{FF2B5EF4-FFF2-40B4-BE49-F238E27FC236}">
                <a16:creationId xmlns:a16="http://schemas.microsoft.com/office/drawing/2014/main" id="{AC4104BC-E46F-4FEE-BDB3-75E6F496C292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9" name="Textplatzhalter 38">
            <a:extLst>
              <a:ext uri="{FF2B5EF4-FFF2-40B4-BE49-F238E27FC236}">
                <a16:creationId xmlns:a16="http://schemas.microsoft.com/office/drawing/2014/main" id="{C0633B47-B31F-4838-B994-C61386874705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0" name="Textplatzhalter 39">
            <a:extLst>
              <a:ext uri="{FF2B5EF4-FFF2-40B4-BE49-F238E27FC236}">
                <a16:creationId xmlns:a16="http://schemas.microsoft.com/office/drawing/2014/main" id="{7461F511-23E1-4689-82D4-6345B4ABB645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1" name="Textplatzhalter 40">
            <a:extLst>
              <a:ext uri="{FF2B5EF4-FFF2-40B4-BE49-F238E27FC236}">
                <a16:creationId xmlns:a16="http://schemas.microsoft.com/office/drawing/2014/main" id="{5AF5F36E-78E7-475F-A2F7-257F41AD2B63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2" name="Textplatzhalter 41">
            <a:extLst>
              <a:ext uri="{FF2B5EF4-FFF2-40B4-BE49-F238E27FC236}">
                <a16:creationId xmlns:a16="http://schemas.microsoft.com/office/drawing/2014/main" id="{524D4CA0-401F-473D-AE99-0A6308CFBD7F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3" name="Textplatzhalter 42">
            <a:extLst>
              <a:ext uri="{FF2B5EF4-FFF2-40B4-BE49-F238E27FC236}">
                <a16:creationId xmlns:a16="http://schemas.microsoft.com/office/drawing/2014/main" id="{FE7D250B-115C-4C27-90DB-6C984FEACB3B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4" name="Textplatzhalter 43">
            <a:extLst>
              <a:ext uri="{FF2B5EF4-FFF2-40B4-BE49-F238E27FC236}">
                <a16:creationId xmlns:a16="http://schemas.microsoft.com/office/drawing/2014/main" id="{1E3B9184-7589-48DE-BF26-10CF0F2CD53C}"/>
              </a:ext>
            </a:extLst>
          </p:cNvPr>
          <p:cNvSpPr>
            <a:spLocks noGrp="1"/>
          </p:cNvSpPr>
          <p:nvPr>
            <p:ph type="body" sz="quarter" idx="52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5" name="Textplatzhalter 44">
            <a:extLst>
              <a:ext uri="{FF2B5EF4-FFF2-40B4-BE49-F238E27FC236}">
                <a16:creationId xmlns:a16="http://schemas.microsoft.com/office/drawing/2014/main" id="{AA2BD78A-C44E-4E9C-A9FE-28A2BD0488E2}"/>
              </a:ext>
            </a:extLst>
          </p:cNvPr>
          <p:cNvSpPr>
            <a:spLocks noGrp="1"/>
          </p:cNvSpPr>
          <p:nvPr>
            <p:ph type="body" sz="quarter" idx="53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6" name="Textplatzhalter 45">
            <a:extLst>
              <a:ext uri="{FF2B5EF4-FFF2-40B4-BE49-F238E27FC236}">
                <a16:creationId xmlns:a16="http://schemas.microsoft.com/office/drawing/2014/main" id="{306FA02A-F192-4395-86AC-303335D1D8ED}"/>
              </a:ext>
            </a:extLst>
          </p:cNvPr>
          <p:cNvSpPr>
            <a:spLocks noGrp="1"/>
          </p:cNvSpPr>
          <p:nvPr>
            <p:ph type="body" sz="quarter" idx="54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7" name="Textplatzhalter 46">
            <a:extLst>
              <a:ext uri="{FF2B5EF4-FFF2-40B4-BE49-F238E27FC236}">
                <a16:creationId xmlns:a16="http://schemas.microsoft.com/office/drawing/2014/main" id="{1C00454A-F864-425D-A949-9E399152C98C}"/>
              </a:ext>
            </a:extLst>
          </p:cNvPr>
          <p:cNvSpPr>
            <a:spLocks noGrp="1"/>
          </p:cNvSpPr>
          <p:nvPr>
            <p:ph type="body" sz="quarter" idx="5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8" name="Textplatzhalter 47">
            <a:extLst>
              <a:ext uri="{FF2B5EF4-FFF2-40B4-BE49-F238E27FC236}">
                <a16:creationId xmlns:a16="http://schemas.microsoft.com/office/drawing/2014/main" id="{E9FD6540-C92B-42D0-A119-10673CAC1A66}"/>
              </a:ext>
            </a:extLst>
          </p:cNvPr>
          <p:cNvSpPr>
            <a:spLocks noGrp="1"/>
          </p:cNvSpPr>
          <p:nvPr>
            <p:ph type="body" sz="quarter" idx="56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9" name="Textplatzhalter 48">
            <a:extLst>
              <a:ext uri="{FF2B5EF4-FFF2-40B4-BE49-F238E27FC236}">
                <a16:creationId xmlns:a16="http://schemas.microsoft.com/office/drawing/2014/main" id="{BFF94842-50BD-4153-B814-434E2D589D08}"/>
              </a:ext>
            </a:extLst>
          </p:cNvPr>
          <p:cNvSpPr>
            <a:spLocks noGrp="1"/>
          </p:cNvSpPr>
          <p:nvPr>
            <p:ph type="body" sz="quarter" idx="57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0" name="Textplatzhalter 49">
            <a:extLst>
              <a:ext uri="{FF2B5EF4-FFF2-40B4-BE49-F238E27FC236}">
                <a16:creationId xmlns:a16="http://schemas.microsoft.com/office/drawing/2014/main" id="{C3607526-398B-43D5-AAF8-6243C5302DAB}"/>
              </a:ext>
            </a:extLst>
          </p:cNvPr>
          <p:cNvSpPr>
            <a:spLocks noGrp="1"/>
          </p:cNvSpPr>
          <p:nvPr>
            <p:ph type="body" sz="quarter" idx="58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1" name="Textplatzhalter 50">
            <a:extLst>
              <a:ext uri="{FF2B5EF4-FFF2-40B4-BE49-F238E27FC236}">
                <a16:creationId xmlns:a16="http://schemas.microsoft.com/office/drawing/2014/main" id="{EF972B31-6566-458E-B5FF-FFE9C839C312}"/>
              </a:ext>
            </a:extLst>
          </p:cNvPr>
          <p:cNvSpPr>
            <a:spLocks noGrp="1"/>
          </p:cNvSpPr>
          <p:nvPr>
            <p:ph type="body" sz="quarter" idx="59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2" name="Textplatzhalter 51">
            <a:extLst>
              <a:ext uri="{FF2B5EF4-FFF2-40B4-BE49-F238E27FC236}">
                <a16:creationId xmlns:a16="http://schemas.microsoft.com/office/drawing/2014/main" id="{2D1F0407-F788-45CA-921F-22BBC80A7C67}"/>
              </a:ext>
            </a:extLst>
          </p:cNvPr>
          <p:cNvSpPr>
            <a:spLocks noGrp="1"/>
          </p:cNvSpPr>
          <p:nvPr>
            <p:ph type="body" sz="quarter" idx="6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3" name="Textplatzhalter 52">
            <a:extLst>
              <a:ext uri="{FF2B5EF4-FFF2-40B4-BE49-F238E27FC236}">
                <a16:creationId xmlns:a16="http://schemas.microsoft.com/office/drawing/2014/main" id="{E661BACF-17A1-42D0-B2E1-73635E2CCDD2}"/>
              </a:ext>
            </a:extLst>
          </p:cNvPr>
          <p:cNvSpPr>
            <a:spLocks noGrp="1"/>
          </p:cNvSpPr>
          <p:nvPr>
            <p:ph type="body" sz="quarter" idx="6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5" name="Textplatzhalter 54">
            <a:extLst>
              <a:ext uri="{FF2B5EF4-FFF2-40B4-BE49-F238E27FC236}">
                <a16:creationId xmlns:a16="http://schemas.microsoft.com/office/drawing/2014/main" id="{CACF4701-0257-4421-9393-C009C94625E1}"/>
              </a:ext>
            </a:extLst>
          </p:cNvPr>
          <p:cNvSpPr>
            <a:spLocks noGrp="1"/>
          </p:cNvSpPr>
          <p:nvPr>
            <p:ph type="body" sz="quarter" idx="62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4E21598-D414-4B25-85C8-F77268179D99}"/>
              </a:ext>
            </a:extLst>
          </p:cNvPr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de-DE" dirty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32128271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4" name="Objekt 53" hidden="1">
            <a:extLst>
              <a:ext uri="{FF2B5EF4-FFF2-40B4-BE49-F238E27FC236}">
                <a16:creationId xmlns:a16="http://schemas.microsoft.com/office/drawing/2014/main" id="{90F23068-169B-4EB5-9AB0-0490FBC8400F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614542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02" name="think-cell Folie" r:id="rId4" imgW="344" imgH="345" progId="TCLayout.ActiveDocument.1">
                  <p:embed/>
                </p:oleObj>
              </mc:Choice>
              <mc:Fallback>
                <p:oleObj name="think-cell Folie" r:id="rId4" imgW="344" imgH="345" progId="TCLayout.ActiveDocument.1">
                  <p:embed/>
                  <p:pic>
                    <p:nvPicPr>
                      <p:cNvPr id="54" name="Objekt 53" hidden="1">
                        <a:extLst>
                          <a:ext uri="{FF2B5EF4-FFF2-40B4-BE49-F238E27FC236}">
                            <a16:creationId xmlns:a16="http://schemas.microsoft.com/office/drawing/2014/main" id="{90F23068-169B-4EB5-9AB0-0490FBC8400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30F5C7A6-FA26-42EB-872F-D7C1E7A8D88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r>
              <a:rPr lang="de-DE" dirty="0"/>
              <a:t>| Kolping Gesellschaft Blindtext | XX. Monat 20XX | Maximilian Mustermann, Funktion</a:t>
            </a:r>
          </a:p>
        </p:txBody>
      </p:sp>
      <p:sp>
        <p:nvSpPr>
          <p:cNvPr id="34" name="Foliennummernplatzhalter 33">
            <a:extLst>
              <a:ext uri="{FF2B5EF4-FFF2-40B4-BE49-F238E27FC236}">
                <a16:creationId xmlns:a16="http://schemas.microsoft.com/office/drawing/2014/main" id="{6A2D99FE-65A3-401B-9D5F-DC636755396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fld id="{1925EFE5-409A-4263-AA86-E37B8055B6A0}" type="slidenum">
              <a:rPr lang="de-DE" smtClean="0"/>
              <a:pPr/>
              <a:t>14</a:t>
            </a:fld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6EECFD08-D659-4102-9A3C-307CE8120B5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>
          <a:solidFill>
            <a:schemeClr val="accent1"/>
          </a:solidFill>
        </p:spPr>
        <p:txBody>
          <a:bodyPr/>
          <a:lstStyle/>
          <a:p>
            <a:r>
              <a:rPr lang="de-DE" dirty="0"/>
              <a:t>1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10C5FFE2-E919-43B0-A4B0-7E25D624169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 bwMode="gray"/>
        <p:txBody>
          <a:bodyPr/>
          <a:lstStyle/>
          <a:p>
            <a:pPr lvl="0"/>
            <a:r>
              <a:rPr lang="de-DE" dirty="0"/>
              <a:t>Platzhalter für einen </a:t>
            </a:r>
            <a:r>
              <a:rPr lang="de-DE" dirty="0" err="1"/>
              <a:t>Agendapunkt</a:t>
            </a:r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92C0FCA2-0DFD-424F-849A-228516D2E6D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 bwMode="gray"/>
        <p:txBody>
          <a:bodyPr/>
          <a:lstStyle/>
          <a:p>
            <a:r>
              <a:rPr lang="de-DE" dirty="0"/>
              <a:t>Seite XX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C901F0B0-4A55-476D-97AD-CE0CA1F0360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 bwMode="gray"/>
        <p:txBody>
          <a:bodyPr/>
          <a:lstStyle/>
          <a:p>
            <a:r>
              <a:rPr lang="de-DE" dirty="0"/>
              <a:t>2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D46DE501-DAC5-468C-A91E-7997ADE0760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 bwMode="gray"/>
        <p:txBody>
          <a:bodyPr/>
          <a:lstStyle/>
          <a:p>
            <a:pPr lvl="0"/>
            <a:r>
              <a:rPr lang="de-DE" dirty="0"/>
              <a:t>Platzhalter für einen </a:t>
            </a:r>
            <a:r>
              <a:rPr lang="de-DE" dirty="0" err="1"/>
              <a:t>Agendapunkt</a:t>
            </a:r>
            <a:endParaRPr lang="de-DE" dirty="0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B8B060DB-9CBC-4575-85B7-91FF9795B24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 bwMode="gray"/>
        <p:txBody>
          <a:bodyPr/>
          <a:lstStyle/>
          <a:p>
            <a:r>
              <a:rPr lang="de-DE" dirty="0"/>
              <a:t>Seite XX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1FBE3802-FEF1-45BA-AD98-DF1362BDF9F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 bwMode="gray"/>
        <p:txBody>
          <a:bodyPr/>
          <a:lstStyle/>
          <a:p>
            <a:r>
              <a:rPr lang="de-DE" dirty="0"/>
              <a:t>3</a:t>
            </a: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40E12457-2034-4D39-B3AE-4A1E7F141A97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 bwMode="gray"/>
        <p:txBody>
          <a:bodyPr/>
          <a:lstStyle/>
          <a:p>
            <a:pPr lvl="0"/>
            <a:r>
              <a:rPr lang="de-DE" dirty="0"/>
              <a:t>Platzhalter für einen </a:t>
            </a:r>
            <a:r>
              <a:rPr lang="de-DE" dirty="0" err="1"/>
              <a:t>Agendapunkt</a:t>
            </a:r>
            <a:endParaRPr lang="de-DE" dirty="0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8B5A3543-B347-4595-9C28-C986C88BB6D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 bwMode="gray"/>
        <p:txBody>
          <a:bodyPr/>
          <a:lstStyle/>
          <a:p>
            <a:r>
              <a:rPr lang="de-DE" dirty="0"/>
              <a:t>Seite XX</a:t>
            </a:r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B74081C6-8FC6-4082-943C-52D10094F877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 bwMode="gray"/>
        <p:txBody>
          <a:bodyPr/>
          <a:lstStyle/>
          <a:p>
            <a:r>
              <a:rPr lang="de-DE" dirty="0"/>
              <a:t>4</a:t>
            </a:r>
          </a:p>
        </p:txBody>
      </p:sp>
      <p:sp>
        <p:nvSpPr>
          <p:cNvPr id="14" name="Textplatzhalter 13">
            <a:extLst>
              <a:ext uri="{FF2B5EF4-FFF2-40B4-BE49-F238E27FC236}">
                <a16:creationId xmlns:a16="http://schemas.microsoft.com/office/drawing/2014/main" id="{6E17C9A6-167C-4237-919B-E46406A393B7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 bwMode="gray"/>
        <p:txBody>
          <a:bodyPr/>
          <a:lstStyle/>
          <a:p>
            <a:pPr lvl="0"/>
            <a:r>
              <a:rPr lang="de-DE" dirty="0"/>
              <a:t>Platzhalter für einen </a:t>
            </a:r>
            <a:r>
              <a:rPr lang="de-DE" dirty="0" err="1"/>
              <a:t>Agendapunkt</a:t>
            </a:r>
            <a:endParaRPr lang="de-DE" dirty="0"/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8C183CBE-3502-4FDE-AEA9-1C850BE6BEA7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 bwMode="gray"/>
        <p:txBody>
          <a:bodyPr/>
          <a:lstStyle/>
          <a:p>
            <a:r>
              <a:rPr lang="de-DE" dirty="0"/>
              <a:t>Seite XX</a:t>
            </a:r>
          </a:p>
        </p:txBody>
      </p:sp>
      <p:sp>
        <p:nvSpPr>
          <p:cNvPr id="16" name="Textplatzhalter 15">
            <a:extLst>
              <a:ext uri="{FF2B5EF4-FFF2-40B4-BE49-F238E27FC236}">
                <a16:creationId xmlns:a16="http://schemas.microsoft.com/office/drawing/2014/main" id="{676F1D61-4C55-447B-8B34-A9260E7FC419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 bwMode="gray"/>
        <p:txBody>
          <a:bodyPr/>
          <a:lstStyle/>
          <a:p>
            <a:r>
              <a:rPr lang="de-DE" dirty="0"/>
              <a:t>5</a:t>
            </a:r>
          </a:p>
        </p:txBody>
      </p:sp>
      <p:sp>
        <p:nvSpPr>
          <p:cNvPr id="17" name="Textplatzhalter 16">
            <a:extLst>
              <a:ext uri="{FF2B5EF4-FFF2-40B4-BE49-F238E27FC236}">
                <a16:creationId xmlns:a16="http://schemas.microsoft.com/office/drawing/2014/main" id="{07C70E1E-362A-48F1-A6F1-A5B677F764EF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 bwMode="gray"/>
        <p:txBody>
          <a:bodyPr/>
          <a:lstStyle/>
          <a:p>
            <a:pPr lvl="0"/>
            <a:r>
              <a:rPr lang="de-DE" dirty="0"/>
              <a:t>Platzhalter für einen </a:t>
            </a:r>
            <a:r>
              <a:rPr lang="de-DE" dirty="0" err="1"/>
              <a:t>Agendapunkt</a:t>
            </a:r>
            <a:endParaRPr lang="de-DE" dirty="0"/>
          </a:p>
        </p:txBody>
      </p:sp>
      <p:sp>
        <p:nvSpPr>
          <p:cNvPr id="18" name="Textplatzhalter 17">
            <a:extLst>
              <a:ext uri="{FF2B5EF4-FFF2-40B4-BE49-F238E27FC236}">
                <a16:creationId xmlns:a16="http://schemas.microsoft.com/office/drawing/2014/main" id="{81D2A26A-F1E4-4837-95D0-5C34B3416E9D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 bwMode="gray"/>
        <p:txBody>
          <a:bodyPr/>
          <a:lstStyle/>
          <a:p>
            <a:r>
              <a:rPr lang="de-DE" dirty="0"/>
              <a:t>Seite XX</a:t>
            </a:r>
          </a:p>
        </p:txBody>
      </p:sp>
      <p:sp>
        <p:nvSpPr>
          <p:cNvPr id="19" name="Textplatzhalter 18">
            <a:extLst>
              <a:ext uri="{FF2B5EF4-FFF2-40B4-BE49-F238E27FC236}">
                <a16:creationId xmlns:a16="http://schemas.microsoft.com/office/drawing/2014/main" id="{D5F056D9-5504-4F30-9963-3EBADF887A69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 bwMode="gray"/>
        <p:txBody>
          <a:bodyPr/>
          <a:lstStyle/>
          <a:p>
            <a:r>
              <a:rPr lang="de-DE" dirty="0"/>
              <a:t>6</a:t>
            </a:r>
          </a:p>
        </p:txBody>
      </p:sp>
      <p:sp>
        <p:nvSpPr>
          <p:cNvPr id="20" name="Textplatzhalter 19">
            <a:extLst>
              <a:ext uri="{FF2B5EF4-FFF2-40B4-BE49-F238E27FC236}">
                <a16:creationId xmlns:a16="http://schemas.microsoft.com/office/drawing/2014/main" id="{6B70106C-86CE-415D-9AB9-03D026939815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 bwMode="gray"/>
        <p:txBody>
          <a:bodyPr/>
          <a:lstStyle/>
          <a:p>
            <a:pPr lvl="0"/>
            <a:r>
              <a:rPr lang="de-DE" dirty="0"/>
              <a:t>Platzhalter für einen </a:t>
            </a:r>
            <a:r>
              <a:rPr lang="de-DE" dirty="0" err="1"/>
              <a:t>Agendapunkt</a:t>
            </a:r>
            <a:endParaRPr lang="de-DE" dirty="0"/>
          </a:p>
        </p:txBody>
      </p:sp>
      <p:sp>
        <p:nvSpPr>
          <p:cNvPr id="21" name="Textplatzhalter 20">
            <a:extLst>
              <a:ext uri="{FF2B5EF4-FFF2-40B4-BE49-F238E27FC236}">
                <a16:creationId xmlns:a16="http://schemas.microsoft.com/office/drawing/2014/main" id="{9695C9EA-64B5-4D8C-95CC-BD883AFC8745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 bwMode="gray"/>
        <p:txBody>
          <a:bodyPr/>
          <a:lstStyle/>
          <a:p>
            <a:r>
              <a:rPr lang="de-DE" dirty="0"/>
              <a:t>Seite XX</a:t>
            </a:r>
          </a:p>
        </p:txBody>
      </p:sp>
      <p:sp>
        <p:nvSpPr>
          <p:cNvPr id="22" name="Textplatzhalter 21">
            <a:extLst>
              <a:ext uri="{FF2B5EF4-FFF2-40B4-BE49-F238E27FC236}">
                <a16:creationId xmlns:a16="http://schemas.microsoft.com/office/drawing/2014/main" id="{8A1F1A8C-DCEF-4584-97F1-04D4827284AE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 bwMode="gray"/>
        <p:txBody>
          <a:bodyPr/>
          <a:lstStyle/>
          <a:p>
            <a:r>
              <a:rPr lang="de-DE" dirty="0"/>
              <a:t>7</a:t>
            </a:r>
          </a:p>
        </p:txBody>
      </p:sp>
      <p:sp>
        <p:nvSpPr>
          <p:cNvPr id="23" name="Textplatzhalter 22">
            <a:extLst>
              <a:ext uri="{FF2B5EF4-FFF2-40B4-BE49-F238E27FC236}">
                <a16:creationId xmlns:a16="http://schemas.microsoft.com/office/drawing/2014/main" id="{4C64A577-4780-4874-8070-563F45A6E297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 bwMode="gray"/>
        <p:txBody>
          <a:bodyPr/>
          <a:lstStyle/>
          <a:p>
            <a:pPr lvl="0"/>
            <a:r>
              <a:rPr lang="de-DE" dirty="0"/>
              <a:t>Platzhalter für einen </a:t>
            </a:r>
            <a:r>
              <a:rPr lang="de-DE" dirty="0" err="1"/>
              <a:t>Agendapunkt</a:t>
            </a:r>
            <a:endParaRPr lang="de-DE" dirty="0"/>
          </a:p>
        </p:txBody>
      </p:sp>
      <p:sp>
        <p:nvSpPr>
          <p:cNvPr id="24" name="Textplatzhalter 23">
            <a:extLst>
              <a:ext uri="{FF2B5EF4-FFF2-40B4-BE49-F238E27FC236}">
                <a16:creationId xmlns:a16="http://schemas.microsoft.com/office/drawing/2014/main" id="{BC606C65-81DA-4AA0-B93B-3B49F5FB141F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 bwMode="gray"/>
        <p:txBody>
          <a:bodyPr/>
          <a:lstStyle/>
          <a:p>
            <a:r>
              <a:rPr lang="de-DE" dirty="0"/>
              <a:t>Seite XX</a:t>
            </a:r>
          </a:p>
        </p:txBody>
      </p:sp>
      <p:sp>
        <p:nvSpPr>
          <p:cNvPr id="25" name="Textplatzhalter 24">
            <a:extLst>
              <a:ext uri="{FF2B5EF4-FFF2-40B4-BE49-F238E27FC236}">
                <a16:creationId xmlns:a16="http://schemas.microsoft.com/office/drawing/2014/main" id="{FA2DDA96-6FA1-4567-AF06-A1DCD327CE5F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 bwMode="gray"/>
        <p:txBody>
          <a:bodyPr/>
          <a:lstStyle/>
          <a:p>
            <a:r>
              <a:rPr lang="de-DE" dirty="0"/>
              <a:t>8</a:t>
            </a:r>
          </a:p>
        </p:txBody>
      </p:sp>
      <p:sp>
        <p:nvSpPr>
          <p:cNvPr id="26" name="Textplatzhalter 25">
            <a:extLst>
              <a:ext uri="{FF2B5EF4-FFF2-40B4-BE49-F238E27FC236}">
                <a16:creationId xmlns:a16="http://schemas.microsoft.com/office/drawing/2014/main" id="{8E895BF1-E32F-4FDA-839D-C4E03FD3E8B6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 bwMode="gray"/>
        <p:txBody>
          <a:bodyPr/>
          <a:lstStyle/>
          <a:p>
            <a:pPr lvl="0"/>
            <a:r>
              <a:rPr lang="de-DE" dirty="0"/>
              <a:t>Platzhalter für einen </a:t>
            </a:r>
            <a:r>
              <a:rPr lang="de-DE" dirty="0" err="1"/>
              <a:t>Agendapunkt</a:t>
            </a:r>
            <a:endParaRPr lang="de-DE" dirty="0"/>
          </a:p>
        </p:txBody>
      </p:sp>
      <p:sp>
        <p:nvSpPr>
          <p:cNvPr id="27" name="Textplatzhalter 26">
            <a:extLst>
              <a:ext uri="{FF2B5EF4-FFF2-40B4-BE49-F238E27FC236}">
                <a16:creationId xmlns:a16="http://schemas.microsoft.com/office/drawing/2014/main" id="{ADA540B0-62F6-4492-B0E1-ED4F13D5F7B4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 bwMode="gray"/>
        <p:txBody>
          <a:bodyPr/>
          <a:lstStyle/>
          <a:p>
            <a:r>
              <a:rPr lang="de-DE" dirty="0"/>
              <a:t>Seite XX</a:t>
            </a:r>
          </a:p>
        </p:txBody>
      </p:sp>
      <p:sp>
        <p:nvSpPr>
          <p:cNvPr id="28" name="Textplatzhalter 27">
            <a:extLst>
              <a:ext uri="{FF2B5EF4-FFF2-40B4-BE49-F238E27FC236}">
                <a16:creationId xmlns:a16="http://schemas.microsoft.com/office/drawing/2014/main" id="{26049BEC-2951-472E-8E92-ED97E7EDEBEB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 bwMode="gray"/>
        <p:txBody>
          <a:bodyPr/>
          <a:lstStyle/>
          <a:p>
            <a:r>
              <a:rPr lang="de-DE" dirty="0"/>
              <a:t>9</a:t>
            </a:r>
          </a:p>
        </p:txBody>
      </p:sp>
      <p:sp>
        <p:nvSpPr>
          <p:cNvPr id="29" name="Textplatzhalter 28">
            <a:extLst>
              <a:ext uri="{FF2B5EF4-FFF2-40B4-BE49-F238E27FC236}">
                <a16:creationId xmlns:a16="http://schemas.microsoft.com/office/drawing/2014/main" id="{82AB2A74-E9F8-4FCF-B163-9F13800D8A68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 bwMode="gray"/>
        <p:txBody>
          <a:bodyPr/>
          <a:lstStyle/>
          <a:p>
            <a:pPr lvl="0"/>
            <a:r>
              <a:rPr lang="de-DE" dirty="0"/>
              <a:t>Platzhalter für einen </a:t>
            </a:r>
            <a:r>
              <a:rPr lang="de-DE" dirty="0" err="1"/>
              <a:t>Agendapunkt</a:t>
            </a:r>
            <a:endParaRPr lang="de-DE" dirty="0"/>
          </a:p>
        </p:txBody>
      </p:sp>
      <p:sp>
        <p:nvSpPr>
          <p:cNvPr id="30" name="Textplatzhalter 29">
            <a:extLst>
              <a:ext uri="{FF2B5EF4-FFF2-40B4-BE49-F238E27FC236}">
                <a16:creationId xmlns:a16="http://schemas.microsoft.com/office/drawing/2014/main" id="{ACDE21DE-BD48-4228-82DA-7CE4F0C9A1ED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 bwMode="gray"/>
        <p:txBody>
          <a:bodyPr/>
          <a:lstStyle/>
          <a:p>
            <a:r>
              <a:rPr lang="de-DE" dirty="0"/>
              <a:t>Seite XX</a:t>
            </a:r>
          </a:p>
        </p:txBody>
      </p:sp>
      <p:sp>
        <p:nvSpPr>
          <p:cNvPr id="31" name="Textplatzhalter 30">
            <a:extLst>
              <a:ext uri="{FF2B5EF4-FFF2-40B4-BE49-F238E27FC236}">
                <a16:creationId xmlns:a16="http://schemas.microsoft.com/office/drawing/2014/main" id="{1FDCEB1A-7BF2-424A-9F30-7586EFAD38BA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 bwMode="gray"/>
        <p:txBody>
          <a:bodyPr/>
          <a:lstStyle/>
          <a:p>
            <a:r>
              <a:rPr lang="de-DE" dirty="0"/>
              <a:t>10</a:t>
            </a:r>
          </a:p>
        </p:txBody>
      </p:sp>
      <p:sp>
        <p:nvSpPr>
          <p:cNvPr id="32" name="Textplatzhalter 31">
            <a:extLst>
              <a:ext uri="{FF2B5EF4-FFF2-40B4-BE49-F238E27FC236}">
                <a16:creationId xmlns:a16="http://schemas.microsoft.com/office/drawing/2014/main" id="{778576C2-D903-46FB-A226-58CE40CC14D8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 bwMode="gray"/>
        <p:txBody>
          <a:bodyPr/>
          <a:lstStyle/>
          <a:p>
            <a:pPr lvl="0"/>
            <a:r>
              <a:rPr lang="de-DE" dirty="0"/>
              <a:t>Platzhalter für einen </a:t>
            </a:r>
            <a:r>
              <a:rPr lang="de-DE" dirty="0" err="1"/>
              <a:t>Agendapunkt</a:t>
            </a:r>
            <a:endParaRPr lang="de-DE" dirty="0"/>
          </a:p>
        </p:txBody>
      </p:sp>
      <p:sp>
        <p:nvSpPr>
          <p:cNvPr id="33" name="Textplatzhalter 32">
            <a:extLst>
              <a:ext uri="{FF2B5EF4-FFF2-40B4-BE49-F238E27FC236}">
                <a16:creationId xmlns:a16="http://schemas.microsoft.com/office/drawing/2014/main" id="{96AA12C6-0276-4B72-BED0-6B26F9724641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 bwMode="gray"/>
        <p:txBody>
          <a:bodyPr/>
          <a:lstStyle/>
          <a:p>
            <a:r>
              <a:rPr lang="de-DE" dirty="0"/>
              <a:t>Seite XX</a:t>
            </a:r>
          </a:p>
        </p:txBody>
      </p:sp>
      <p:sp>
        <p:nvSpPr>
          <p:cNvPr id="35" name="Textplatzhalter 34">
            <a:extLst>
              <a:ext uri="{FF2B5EF4-FFF2-40B4-BE49-F238E27FC236}">
                <a16:creationId xmlns:a16="http://schemas.microsoft.com/office/drawing/2014/main" id="{170916D9-B019-4B17-8D00-3DB62F3BCC7C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6" name="Textplatzhalter 35">
            <a:extLst>
              <a:ext uri="{FF2B5EF4-FFF2-40B4-BE49-F238E27FC236}">
                <a16:creationId xmlns:a16="http://schemas.microsoft.com/office/drawing/2014/main" id="{C3B49F46-3B1B-4B75-873C-DEC51322EBFB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7" name="Textplatzhalter 36">
            <a:extLst>
              <a:ext uri="{FF2B5EF4-FFF2-40B4-BE49-F238E27FC236}">
                <a16:creationId xmlns:a16="http://schemas.microsoft.com/office/drawing/2014/main" id="{E78014E0-DB65-4E77-8337-8D40D5C75E52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8" name="Textplatzhalter 37">
            <a:extLst>
              <a:ext uri="{FF2B5EF4-FFF2-40B4-BE49-F238E27FC236}">
                <a16:creationId xmlns:a16="http://schemas.microsoft.com/office/drawing/2014/main" id="{7D461CBE-2C2E-4388-9ED6-7566D675F694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9" name="Textplatzhalter 38">
            <a:extLst>
              <a:ext uri="{FF2B5EF4-FFF2-40B4-BE49-F238E27FC236}">
                <a16:creationId xmlns:a16="http://schemas.microsoft.com/office/drawing/2014/main" id="{A4095471-6F3A-48D2-958F-2709B1B8F981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0" name="Textplatzhalter 39">
            <a:extLst>
              <a:ext uri="{FF2B5EF4-FFF2-40B4-BE49-F238E27FC236}">
                <a16:creationId xmlns:a16="http://schemas.microsoft.com/office/drawing/2014/main" id="{7AC9B960-C5A9-43B3-B436-99BCEE896B83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1" name="Textplatzhalter 40">
            <a:extLst>
              <a:ext uri="{FF2B5EF4-FFF2-40B4-BE49-F238E27FC236}">
                <a16:creationId xmlns:a16="http://schemas.microsoft.com/office/drawing/2014/main" id="{82E3FEA7-AD8B-4EFC-BD59-1A181846CBE3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2" name="Textplatzhalter 41">
            <a:extLst>
              <a:ext uri="{FF2B5EF4-FFF2-40B4-BE49-F238E27FC236}">
                <a16:creationId xmlns:a16="http://schemas.microsoft.com/office/drawing/2014/main" id="{C3BADA06-594B-4C03-B0E3-2D422B84352E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3" name="Textplatzhalter 42">
            <a:extLst>
              <a:ext uri="{FF2B5EF4-FFF2-40B4-BE49-F238E27FC236}">
                <a16:creationId xmlns:a16="http://schemas.microsoft.com/office/drawing/2014/main" id="{E77636CF-29C9-4597-983E-1CF7E84440AA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4" name="Textplatzhalter 43">
            <a:extLst>
              <a:ext uri="{FF2B5EF4-FFF2-40B4-BE49-F238E27FC236}">
                <a16:creationId xmlns:a16="http://schemas.microsoft.com/office/drawing/2014/main" id="{86C0D2F8-0A13-4229-A40B-B03F57CE41FD}"/>
              </a:ext>
            </a:extLst>
          </p:cNvPr>
          <p:cNvSpPr>
            <a:spLocks noGrp="1"/>
          </p:cNvSpPr>
          <p:nvPr>
            <p:ph type="body" sz="quarter" idx="52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5" name="Textplatzhalter 44">
            <a:extLst>
              <a:ext uri="{FF2B5EF4-FFF2-40B4-BE49-F238E27FC236}">
                <a16:creationId xmlns:a16="http://schemas.microsoft.com/office/drawing/2014/main" id="{5CAF9B11-E6B3-4EF2-8D44-CBF1B453D19E}"/>
              </a:ext>
            </a:extLst>
          </p:cNvPr>
          <p:cNvSpPr>
            <a:spLocks noGrp="1"/>
          </p:cNvSpPr>
          <p:nvPr>
            <p:ph type="body" sz="quarter" idx="53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6" name="Textplatzhalter 45">
            <a:extLst>
              <a:ext uri="{FF2B5EF4-FFF2-40B4-BE49-F238E27FC236}">
                <a16:creationId xmlns:a16="http://schemas.microsoft.com/office/drawing/2014/main" id="{1F6D4ECB-2235-42DF-BD27-A7A78133AA8B}"/>
              </a:ext>
            </a:extLst>
          </p:cNvPr>
          <p:cNvSpPr>
            <a:spLocks noGrp="1"/>
          </p:cNvSpPr>
          <p:nvPr>
            <p:ph type="body" sz="quarter" idx="54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7" name="Textplatzhalter 46">
            <a:extLst>
              <a:ext uri="{FF2B5EF4-FFF2-40B4-BE49-F238E27FC236}">
                <a16:creationId xmlns:a16="http://schemas.microsoft.com/office/drawing/2014/main" id="{BF928583-16EE-43EA-B199-394FB64EF3FD}"/>
              </a:ext>
            </a:extLst>
          </p:cNvPr>
          <p:cNvSpPr>
            <a:spLocks noGrp="1"/>
          </p:cNvSpPr>
          <p:nvPr>
            <p:ph type="body" sz="quarter" idx="5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8" name="Textplatzhalter 47">
            <a:extLst>
              <a:ext uri="{FF2B5EF4-FFF2-40B4-BE49-F238E27FC236}">
                <a16:creationId xmlns:a16="http://schemas.microsoft.com/office/drawing/2014/main" id="{A53DA722-50BE-4592-B01A-0FBA2A64FBB1}"/>
              </a:ext>
            </a:extLst>
          </p:cNvPr>
          <p:cNvSpPr>
            <a:spLocks noGrp="1"/>
          </p:cNvSpPr>
          <p:nvPr>
            <p:ph type="body" sz="quarter" idx="56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9" name="Textplatzhalter 48">
            <a:extLst>
              <a:ext uri="{FF2B5EF4-FFF2-40B4-BE49-F238E27FC236}">
                <a16:creationId xmlns:a16="http://schemas.microsoft.com/office/drawing/2014/main" id="{54DE745B-C7CD-4F03-96BB-C410622C46AC}"/>
              </a:ext>
            </a:extLst>
          </p:cNvPr>
          <p:cNvSpPr>
            <a:spLocks noGrp="1"/>
          </p:cNvSpPr>
          <p:nvPr>
            <p:ph type="body" sz="quarter" idx="57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0" name="Textplatzhalter 49">
            <a:extLst>
              <a:ext uri="{FF2B5EF4-FFF2-40B4-BE49-F238E27FC236}">
                <a16:creationId xmlns:a16="http://schemas.microsoft.com/office/drawing/2014/main" id="{97FC6D69-D1D4-4C98-872D-C76530964A22}"/>
              </a:ext>
            </a:extLst>
          </p:cNvPr>
          <p:cNvSpPr>
            <a:spLocks noGrp="1"/>
          </p:cNvSpPr>
          <p:nvPr>
            <p:ph type="body" sz="quarter" idx="58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1" name="Textplatzhalter 50">
            <a:extLst>
              <a:ext uri="{FF2B5EF4-FFF2-40B4-BE49-F238E27FC236}">
                <a16:creationId xmlns:a16="http://schemas.microsoft.com/office/drawing/2014/main" id="{B0387298-C2FC-43CB-A43D-B28B7D97EBF8}"/>
              </a:ext>
            </a:extLst>
          </p:cNvPr>
          <p:cNvSpPr>
            <a:spLocks noGrp="1"/>
          </p:cNvSpPr>
          <p:nvPr>
            <p:ph type="body" sz="quarter" idx="59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2" name="Textplatzhalter 51">
            <a:extLst>
              <a:ext uri="{FF2B5EF4-FFF2-40B4-BE49-F238E27FC236}">
                <a16:creationId xmlns:a16="http://schemas.microsoft.com/office/drawing/2014/main" id="{C9F1683A-1F97-4688-8913-FD771F17F0C4}"/>
              </a:ext>
            </a:extLst>
          </p:cNvPr>
          <p:cNvSpPr>
            <a:spLocks noGrp="1"/>
          </p:cNvSpPr>
          <p:nvPr>
            <p:ph type="body" sz="quarter" idx="6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3" name="Textplatzhalter 52">
            <a:extLst>
              <a:ext uri="{FF2B5EF4-FFF2-40B4-BE49-F238E27FC236}">
                <a16:creationId xmlns:a16="http://schemas.microsoft.com/office/drawing/2014/main" id="{F13DA7DF-811D-4AB2-8FFC-D591A5BC48F3}"/>
              </a:ext>
            </a:extLst>
          </p:cNvPr>
          <p:cNvSpPr>
            <a:spLocks noGrp="1"/>
          </p:cNvSpPr>
          <p:nvPr>
            <p:ph type="body" sz="quarter" idx="6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5" name="Textplatzhalter 54">
            <a:extLst>
              <a:ext uri="{FF2B5EF4-FFF2-40B4-BE49-F238E27FC236}">
                <a16:creationId xmlns:a16="http://schemas.microsoft.com/office/drawing/2014/main" id="{F3205E1D-5ABA-49BD-97FD-F09566816D01}"/>
              </a:ext>
            </a:extLst>
          </p:cNvPr>
          <p:cNvSpPr>
            <a:spLocks noGrp="1"/>
          </p:cNvSpPr>
          <p:nvPr>
            <p:ph type="body" sz="quarter" idx="62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4E21598-D414-4B25-85C8-F77268179D99}"/>
              </a:ext>
            </a:extLst>
          </p:cNvPr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de-DE" dirty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36493991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>
            <a:extLst>
              <a:ext uri="{FF2B5EF4-FFF2-40B4-BE49-F238E27FC236}">
                <a16:creationId xmlns:a16="http://schemas.microsoft.com/office/drawing/2014/main" id="{46020371-144F-4766-8B70-C66050207582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65113160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595" name="think-cell Folie" r:id="rId5" imgW="344" imgH="345" progId="TCLayout.ActiveDocument.1">
                  <p:embed/>
                </p:oleObj>
              </mc:Choice>
              <mc:Fallback>
                <p:oleObj name="think-cell Folie" r:id="rId5" imgW="344" imgH="34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hteck 2" hidden="1">
            <a:extLst>
              <a:ext uri="{FF2B5EF4-FFF2-40B4-BE49-F238E27FC236}">
                <a16:creationId xmlns:a16="http://schemas.microsoft.com/office/drawing/2014/main" id="{86FAE311-D196-474E-85F7-F1251544528B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t" anchorCtr="0">
            <a:noAutofit/>
          </a:bodyPr>
          <a:lstStyle/>
          <a:p>
            <a:pPr>
              <a:lnSpc>
                <a:spcPct val="113000"/>
              </a:lnSpc>
            </a:pPr>
            <a:endParaRPr lang="de-DE" sz="3200" b="1" dirty="0"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815BA35-0CC2-4994-B3CD-EF724016ED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274" y="2431849"/>
            <a:ext cx="3600000" cy="896271"/>
          </a:xfrm>
        </p:spPr>
        <p:txBody>
          <a:bodyPr/>
          <a:lstStyle/>
          <a:p>
            <a:r>
              <a:rPr lang="de-DE" dirty="0"/>
              <a:t>Platzhalter für eine Kapitelüberschrift</a:t>
            </a:r>
          </a:p>
        </p:txBody>
      </p:sp>
    </p:spTree>
    <p:extLst>
      <p:ext uri="{BB962C8B-B14F-4D97-AF65-F5344CB8AC3E}">
        <p14:creationId xmlns:p14="http://schemas.microsoft.com/office/powerpoint/2010/main" val="28452547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>
            <a:extLst>
              <a:ext uri="{FF2B5EF4-FFF2-40B4-BE49-F238E27FC236}">
                <a16:creationId xmlns:a16="http://schemas.microsoft.com/office/drawing/2014/main" id="{58A27305-B495-4633-903C-82596CB49B6B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71944564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619" name="think-cell Folie" r:id="rId5" imgW="344" imgH="345" progId="TCLayout.ActiveDocument.1">
                  <p:embed/>
                </p:oleObj>
              </mc:Choice>
              <mc:Fallback>
                <p:oleObj name="think-cell Folie" r:id="rId5" imgW="344" imgH="34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hteck 4" hidden="1">
            <a:extLst>
              <a:ext uri="{FF2B5EF4-FFF2-40B4-BE49-F238E27FC236}">
                <a16:creationId xmlns:a16="http://schemas.microsoft.com/office/drawing/2014/main" id="{0E221BF8-7840-4824-91BC-9E93128E7703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t" anchorCtr="0">
            <a:noAutofit/>
          </a:bodyPr>
          <a:lstStyle/>
          <a:p>
            <a:pPr>
              <a:lnSpc>
                <a:spcPct val="113000"/>
              </a:lnSpc>
            </a:pPr>
            <a:endParaRPr lang="de-DE" sz="3200" b="1" dirty="0"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7B66890E-78C5-4287-9C1D-6396F43A057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/>
              <a:t>| Kolping Gesellschaft Blindtext | XX. Monat 20XX | Maximilian Mustermann, Funktion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1E8E4D04-C2FA-40CF-966F-2FC5787ADF9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25EFE5-409A-4263-AA86-E37B8055B6A0}" type="slidenum">
              <a:rPr lang="de-DE" smtClean="0"/>
              <a:pPr/>
              <a:t>16</a:t>
            </a:fld>
            <a:endParaRPr lang="de-DE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266486EC-DC64-40B1-B6C5-7E27069E44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8001" y="2431849"/>
            <a:ext cx="3600000" cy="896271"/>
          </a:xfrm>
        </p:spPr>
        <p:txBody>
          <a:bodyPr/>
          <a:lstStyle/>
          <a:p>
            <a:r>
              <a:rPr lang="de-DE" dirty="0"/>
              <a:t>Platzhalter für eine Kapitelüberschrift</a:t>
            </a:r>
          </a:p>
        </p:txBody>
      </p:sp>
    </p:spTree>
    <p:extLst>
      <p:ext uri="{BB962C8B-B14F-4D97-AF65-F5344CB8AC3E}">
        <p14:creationId xmlns:p14="http://schemas.microsoft.com/office/powerpoint/2010/main" val="31759626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>
            <a:extLst>
              <a:ext uri="{FF2B5EF4-FFF2-40B4-BE49-F238E27FC236}">
                <a16:creationId xmlns:a16="http://schemas.microsoft.com/office/drawing/2014/main" id="{FAD3D993-9792-4846-8096-C0632DAC4C57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82116023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644" name="think-cell Folie" r:id="rId5" imgW="344" imgH="345" progId="TCLayout.ActiveDocument.1">
                  <p:embed/>
                </p:oleObj>
              </mc:Choice>
              <mc:Fallback>
                <p:oleObj name="think-cell Folie" r:id="rId5" imgW="344" imgH="34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hteck 5" hidden="1">
            <a:extLst>
              <a:ext uri="{FF2B5EF4-FFF2-40B4-BE49-F238E27FC236}">
                <a16:creationId xmlns:a16="http://schemas.microsoft.com/office/drawing/2014/main" id="{FEE661C4-04AE-41F7-9F57-257BAFFF6F53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t" anchorCtr="0">
            <a:noAutofit/>
          </a:bodyPr>
          <a:lstStyle/>
          <a:p>
            <a:pPr>
              <a:lnSpc>
                <a:spcPct val="113000"/>
              </a:lnSpc>
            </a:pPr>
            <a:endParaRPr lang="de-DE" sz="3200" b="1" dirty="0"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06906DA5-12BC-433D-9B9C-4B64BC51873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23868" y="6449956"/>
            <a:ext cx="6480000" cy="161583"/>
          </a:xfrm>
        </p:spPr>
        <p:txBody>
          <a:bodyPr/>
          <a:lstStyle/>
          <a:p>
            <a:r>
              <a:rPr lang="de-DE" dirty="0"/>
              <a:t>| Kolping Gesellschaft Blindtext | XX. Monat 20XX | Maximilian Mustermann, Funktion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D3BE9764-B1F1-459E-AB1D-3A0A1997F56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204920" y="6449956"/>
            <a:ext cx="288000" cy="161583"/>
          </a:xfrm>
        </p:spPr>
        <p:txBody>
          <a:bodyPr/>
          <a:lstStyle/>
          <a:p>
            <a:fld id="{1925EFE5-409A-4263-AA86-E37B8055B6A0}" type="slidenum">
              <a:rPr lang="de-DE" smtClean="0"/>
              <a:pPr/>
              <a:t>17</a:t>
            </a:fld>
            <a:endParaRPr lang="de-DE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953DF7EC-57FA-4468-A7CA-EC0EA37734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274" y="2447797"/>
            <a:ext cx="3600000" cy="1344407"/>
          </a:xfrm>
        </p:spPr>
        <p:txBody>
          <a:bodyPr/>
          <a:lstStyle/>
          <a:p>
            <a:r>
              <a:rPr lang="de-DE" dirty="0"/>
              <a:t>Platzhalter für eine Kapitelüberschrift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4639D668-D53D-4FC4-B457-EEA57E73A93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753112" y="1044664"/>
            <a:ext cx="1452962" cy="1354217"/>
          </a:xfrm>
        </p:spPr>
        <p:txBody>
          <a:bodyPr/>
          <a:lstStyle/>
          <a:p>
            <a:r>
              <a:rPr lang="de-DE" dirty="0"/>
              <a:t>2.1</a:t>
            </a:r>
          </a:p>
        </p:txBody>
      </p:sp>
    </p:spTree>
    <p:extLst>
      <p:ext uri="{BB962C8B-B14F-4D97-AF65-F5344CB8AC3E}">
        <p14:creationId xmlns:p14="http://schemas.microsoft.com/office/powerpoint/2010/main" val="41869775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>
            <a:extLst>
              <a:ext uri="{FF2B5EF4-FFF2-40B4-BE49-F238E27FC236}">
                <a16:creationId xmlns:a16="http://schemas.microsoft.com/office/drawing/2014/main" id="{CE3B9086-4C48-46E0-83B6-3F13E179C979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06544430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717" name="think-cell Folie" r:id="rId5" imgW="344" imgH="345" progId="TCLayout.ActiveDocument.1">
                  <p:embed/>
                </p:oleObj>
              </mc:Choice>
              <mc:Fallback>
                <p:oleObj name="think-cell Folie" r:id="rId5" imgW="344" imgH="34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hteck 6" hidden="1">
            <a:extLst>
              <a:ext uri="{FF2B5EF4-FFF2-40B4-BE49-F238E27FC236}">
                <a16:creationId xmlns:a16="http://schemas.microsoft.com/office/drawing/2014/main" id="{319C1430-0914-45BA-BCE6-7A7BF3E6FE54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t" anchorCtr="0">
            <a:noAutofit/>
          </a:bodyPr>
          <a:lstStyle/>
          <a:p>
            <a:pPr>
              <a:lnSpc>
                <a:spcPct val="113000"/>
              </a:lnSpc>
            </a:pPr>
            <a:endParaRPr lang="de-DE" sz="3200" b="1" dirty="0"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0BD74649-6E77-4AE8-9037-E0A7E5BE2C1E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523868" y="6449956"/>
            <a:ext cx="6480000" cy="161583"/>
          </a:xfrm>
        </p:spPr>
        <p:txBody>
          <a:bodyPr/>
          <a:lstStyle/>
          <a:p>
            <a:r>
              <a:rPr lang="de-DE" dirty="0"/>
              <a:t>| Kolping Gesellschaft Blindtext | XX. Monat 20XX | Maximilian Mustermann, Funktion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BB1997A9-D981-4119-A5D1-EBD5BAE4240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204920" y="6449956"/>
            <a:ext cx="288000" cy="161583"/>
          </a:xfrm>
        </p:spPr>
        <p:txBody>
          <a:bodyPr/>
          <a:lstStyle/>
          <a:p>
            <a:fld id="{1925EFE5-409A-4263-AA86-E37B8055B6A0}" type="slidenum">
              <a:rPr lang="de-DE" smtClean="0"/>
              <a:pPr/>
              <a:t>18</a:t>
            </a:fld>
            <a:endParaRPr lang="de-DE" dirty="0"/>
          </a:p>
        </p:txBody>
      </p:sp>
      <p:pic>
        <p:nvPicPr>
          <p:cNvPr id="10" name="Bildplatzhalter 9" descr="Ein Bild, das Person, draußen, Frau, Gebäude enthält.&#10;&#10;Automatisch generierte Beschreibung">
            <a:extLst>
              <a:ext uri="{FF2B5EF4-FFF2-40B4-BE49-F238E27FC236}">
                <a16:creationId xmlns:a16="http://schemas.microsoft.com/office/drawing/2014/main" id="{7E4E9C1E-E818-4B4C-BA75-252EA9CAD35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6000" y="719981"/>
            <a:ext cx="4320000" cy="4320000"/>
          </a:xfrm>
        </p:spPr>
      </p:pic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3EA4A471-BA49-4ED8-9D74-71139DFB8E6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864F5A04-0449-49FB-8DBF-CDE0539BF6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7650" y="2432383"/>
            <a:ext cx="3600450" cy="896271"/>
          </a:xfrm>
        </p:spPr>
        <p:txBody>
          <a:bodyPr/>
          <a:lstStyle/>
          <a:p>
            <a:r>
              <a:rPr lang="de-DE" dirty="0"/>
              <a:t>Platzhalter für eine Kapitelüberschrift</a:t>
            </a:r>
          </a:p>
        </p:txBody>
      </p:sp>
    </p:spTree>
    <p:extLst>
      <p:ext uri="{BB962C8B-B14F-4D97-AF65-F5344CB8AC3E}">
        <p14:creationId xmlns:p14="http://schemas.microsoft.com/office/powerpoint/2010/main" val="34281713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>
            <a:extLst>
              <a:ext uri="{FF2B5EF4-FFF2-40B4-BE49-F238E27FC236}">
                <a16:creationId xmlns:a16="http://schemas.microsoft.com/office/drawing/2014/main" id="{AF18F95C-CFAD-45F3-B258-D28217B63F58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7612001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92" name="think-cell Folie" r:id="rId5" imgW="344" imgH="345" progId="TCLayout.ActiveDocument.1">
                  <p:embed/>
                </p:oleObj>
              </mc:Choice>
              <mc:Fallback>
                <p:oleObj name="think-cell Folie" r:id="rId5" imgW="344" imgH="34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hteck 5" hidden="1">
            <a:extLst>
              <a:ext uri="{FF2B5EF4-FFF2-40B4-BE49-F238E27FC236}">
                <a16:creationId xmlns:a16="http://schemas.microsoft.com/office/drawing/2014/main" id="{4E5FE3B5-46E9-4286-BE85-8A7EC5997A2A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t" anchorCtr="0">
            <a:noAutofit/>
          </a:bodyPr>
          <a:lstStyle/>
          <a:p>
            <a:pPr>
              <a:lnSpc>
                <a:spcPct val="113000"/>
              </a:lnSpc>
            </a:pPr>
            <a:endParaRPr lang="de-DE" sz="2800" b="1" dirty="0"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EC9528F3-543B-493C-9981-D2A9FA66EBE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/>
              <a:t>| Kolping Gesellschaft Blindtext | XX. Monat 20XX | Maximilian Mustermann, Funktion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EB6DAD47-5B74-4C6A-ADBC-879B0FC806E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25EFE5-409A-4263-AA86-E37B8055B6A0}" type="slidenum">
              <a:rPr lang="de-DE" smtClean="0"/>
              <a:pPr/>
              <a:t>19</a:t>
            </a:fld>
            <a:endParaRPr lang="de-DE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CAA01D26-3701-491E-B974-B79F5ACF26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Platzhalter für eine Kapitelüberschrift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B1FA6C8-A56A-451E-86B4-A7BB078AA3A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39999" y="2879999"/>
            <a:ext cx="1353576" cy="1354217"/>
          </a:xfrm>
        </p:spPr>
        <p:txBody>
          <a:bodyPr/>
          <a:lstStyle/>
          <a:p>
            <a:r>
              <a:rPr lang="de-DE" dirty="0"/>
              <a:t>2.1</a:t>
            </a:r>
          </a:p>
        </p:txBody>
      </p:sp>
    </p:spTree>
    <p:extLst>
      <p:ext uri="{BB962C8B-B14F-4D97-AF65-F5344CB8AC3E}">
        <p14:creationId xmlns:p14="http://schemas.microsoft.com/office/powerpoint/2010/main" val="14534242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>
            <a:extLst>
              <a:ext uri="{FF2B5EF4-FFF2-40B4-BE49-F238E27FC236}">
                <a16:creationId xmlns:a16="http://schemas.microsoft.com/office/drawing/2014/main" id="{2CF16498-F0B8-4FB2-AE0F-DC77A7430DEA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97358840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257" name="think-cell Folie" r:id="rId5" imgW="344" imgH="345" progId="TCLayout.ActiveDocument.1">
                  <p:embed/>
                </p:oleObj>
              </mc:Choice>
              <mc:Fallback>
                <p:oleObj name="think-cell Folie" r:id="rId5" imgW="344" imgH="345" progId="TCLayout.ActiveDocument.1">
                  <p:embed/>
                  <p:pic>
                    <p:nvPicPr>
                      <p:cNvPr id="6" name="Objekt 5" hidden="1">
                        <a:extLst>
                          <a:ext uri="{FF2B5EF4-FFF2-40B4-BE49-F238E27FC236}">
                            <a16:creationId xmlns:a16="http://schemas.microsoft.com/office/drawing/2014/main" id="{2CF16498-F0B8-4FB2-AE0F-DC77A7430DE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hteck 3" hidden="1">
            <a:extLst>
              <a:ext uri="{FF2B5EF4-FFF2-40B4-BE49-F238E27FC236}">
                <a16:creationId xmlns:a16="http://schemas.microsoft.com/office/drawing/2014/main" id="{2763201C-56F5-4672-AED9-FC4BFFDB7ED2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t" anchorCtr="0">
            <a:noAutofit/>
          </a:bodyPr>
          <a:lstStyle/>
          <a:p>
            <a:pPr>
              <a:lnSpc>
                <a:spcPct val="113000"/>
              </a:lnSpc>
            </a:pPr>
            <a:endParaRPr lang="de-DE" sz="2600" b="1" dirty="0"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7A97BBB4-9E64-4FD2-9CAA-918D805A15B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/>
              <a:t>| Kolping Gesellschaft Blindtext | XX. Monat 20XX | Maximilian Mustermann, Funktion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569D1C8F-2065-4306-9376-C382917EEC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25EFE5-409A-4263-AA86-E37B8055B6A0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52742C94-6AE0-405B-BB33-7FEA04DD90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Raster/Definition Inhaltsfläche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2DA70757-BF3C-4BAA-B725-0C37CCC6A18D}"/>
              </a:ext>
            </a:extLst>
          </p:cNvPr>
          <p:cNvSpPr/>
          <p:nvPr/>
        </p:nvSpPr>
        <p:spPr bwMode="gray">
          <a:xfrm>
            <a:off x="6564052" y="1844824"/>
            <a:ext cx="5292986" cy="2575064"/>
          </a:xfrm>
          <a:prstGeom prst="rect">
            <a:avLst/>
          </a:prstGeom>
          <a:solidFill>
            <a:schemeClr val="bg1"/>
          </a:solidFill>
          <a:ln w="6350">
            <a:solidFill>
              <a:srgbClr val="9A9A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t" anchorCtr="0">
            <a:spAutoFit/>
          </a:bodyPr>
          <a:lstStyle/>
          <a:p>
            <a:pPr marL="0" lvl="1" fontAlgn="base">
              <a:spcBef>
                <a:spcPts val="800"/>
              </a:spcBef>
              <a:buClr>
                <a:schemeClr val="accent2"/>
              </a:buClr>
              <a:buSzPct val="120000"/>
            </a:pPr>
            <a:r>
              <a:rPr lang="de-DE" sz="1400" b="1" dirty="0">
                <a:solidFill>
                  <a:schemeClr val="tx1"/>
                </a:solidFill>
              </a:rPr>
              <a:t>Ansicht</a:t>
            </a:r>
          </a:p>
          <a:p>
            <a:pPr marL="0" lvl="1" fontAlgn="base">
              <a:spcBef>
                <a:spcPts val="400"/>
              </a:spcBef>
              <a:buClr>
                <a:schemeClr val="accent2"/>
              </a:buClr>
              <a:buSzPct val="120000"/>
            </a:pPr>
            <a:r>
              <a:rPr lang="de-DE" sz="1200" dirty="0">
                <a:solidFill>
                  <a:schemeClr val="tx1"/>
                </a:solidFill>
              </a:rPr>
              <a:t>Sollten Sie in Ihrer Ansicht keine Führungslinien vorfinden, so können Sie </a:t>
            </a:r>
            <a:br>
              <a:rPr lang="de-DE" sz="1200" dirty="0">
                <a:solidFill>
                  <a:schemeClr val="tx1"/>
                </a:solidFill>
              </a:rPr>
            </a:br>
            <a:r>
              <a:rPr lang="de-DE" sz="1200" dirty="0">
                <a:solidFill>
                  <a:schemeClr val="tx1"/>
                </a:solidFill>
              </a:rPr>
              <a:t>sich diese wie folgt anzeigen lassen: Rechte Maustaste, unter „Raster und Führungslinien“ den Punkt „Führungslinien“ markieren.</a:t>
            </a:r>
            <a:endParaRPr lang="de-DE" sz="1400" b="1" dirty="0">
              <a:solidFill>
                <a:schemeClr val="tx1"/>
              </a:solidFill>
            </a:endParaRPr>
          </a:p>
          <a:p>
            <a:pPr marL="0" lvl="1" fontAlgn="base">
              <a:spcBef>
                <a:spcPts val="800"/>
              </a:spcBef>
              <a:buClr>
                <a:schemeClr val="accent2"/>
              </a:buClr>
              <a:buSzPct val="120000"/>
            </a:pPr>
            <a:r>
              <a:rPr lang="de-DE" sz="1400" b="1" dirty="0">
                <a:solidFill>
                  <a:schemeClr val="tx1"/>
                </a:solidFill>
              </a:rPr>
              <a:t>Funktion</a:t>
            </a:r>
          </a:p>
          <a:p>
            <a:pPr marL="0" lvl="1" fontAlgn="base">
              <a:spcBef>
                <a:spcPts val="400"/>
              </a:spcBef>
              <a:buClr>
                <a:schemeClr val="accent2"/>
              </a:buClr>
              <a:buSzPct val="120000"/>
            </a:pPr>
            <a:r>
              <a:rPr lang="de-DE" sz="1200" dirty="0">
                <a:solidFill>
                  <a:schemeClr val="tx1"/>
                </a:solidFill>
              </a:rPr>
              <a:t>Führungslinien helfen bei der Positionierung von Objekten und markieren gleichzeitig den Bereich, indem Sie Ihre Inhalte unterbringen können. Die </a:t>
            </a:r>
            <a:br>
              <a:rPr lang="de-DE" sz="1200" dirty="0">
                <a:solidFill>
                  <a:schemeClr val="tx1"/>
                </a:solidFill>
              </a:rPr>
            </a:br>
            <a:r>
              <a:rPr lang="de-DE" sz="1200" dirty="0">
                <a:solidFill>
                  <a:schemeClr val="tx1"/>
                </a:solidFill>
              </a:rPr>
              <a:t>äußeren vertikalen (1 und 4) und die horizontalen (5 und 6) Führungslinien markieren die Inhaltsfläche (grau). Einzufügende Objekte sollten nach </a:t>
            </a:r>
            <a:br>
              <a:rPr lang="de-DE" sz="1200" dirty="0">
                <a:solidFill>
                  <a:schemeClr val="tx1"/>
                </a:solidFill>
              </a:rPr>
            </a:br>
            <a:r>
              <a:rPr lang="de-DE" sz="1200" dirty="0">
                <a:solidFill>
                  <a:schemeClr val="tx1"/>
                </a:solidFill>
              </a:rPr>
              <a:t>Möglichkeit innerhalb der Inhaltsfläche an mindestens einer Linie ansetzen. </a:t>
            </a:r>
            <a:br>
              <a:rPr lang="de-DE" sz="1200" dirty="0">
                <a:solidFill>
                  <a:schemeClr val="tx1"/>
                </a:solidFill>
              </a:rPr>
            </a:br>
            <a:r>
              <a:rPr lang="de-DE" sz="1200" dirty="0">
                <a:solidFill>
                  <a:schemeClr val="tx1"/>
                </a:solidFill>
              </a:rPr>
              <a:t>Wenn Sie Layouts mit zwei Inhalten benutzen, richten Sie ihren Inhalt bitte </a:t>
            </a:r>
            <a:br>
              <a:rPr lang="de-DE" sz="1200" dirty="0">
                <a:solidFill>
                  <a:schemeClr val="tx1"/>
                </a:solidFill>
              </a:rPr>
            </a:br>
            <a:r>
              <a:rPr lang="de-DE" sz="1200" dirty="0">
                <a:solidFill>
                  <a:schemeClr val="tx1"/>
                </a:solidFill>
              </a:rPr>
              <a:t>an den vertikalen Linien (2 und 3) aus.</a:t>
            </a:r>
          </a:p>
        </p:txBody>
      </p:sp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95120E06-BFE1-4FB3-A86F-83270CC03778}"/>
              </a:ext>
            </a:extLst>
          </p:cNvPr>
          <p:cNvGrpSpPr/>
          <p:nvPr/>
        </p:nvGrpSpPr>
        <p:grpSpPr bwMode="gray">
          <a:xfrm>
            <a:off x="8148922" y="4581128"/>
            <a:ext cx="2293964" cy="1444128"/>
            <a:chOff x="6522777" y="4538808"/>
            <a:chExt cx="2297694" cy="1446476"/>
          </a:xfrm>
        </p:grpSpPr>
        <p:pic>
          <p:nvPicPr>
            <p:cNvPr id="13" name="Grafik 12">
              <a:extLst>
                <a:ext uri="{FF2B5EF4-FFF2-40B4-BE49-F238E27FC236}">
                  <a16:creationId xmlns:a16="http://schemas.microsoft.com/office/drawing/2014/main" id="{156AB98A-ADC1-4F4A-8121-9667664D598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 bwMode="gray">
            <a:xfrm>
              <a:off x="6522777" y="4538808"/>
              <a:ext cx="2297694" cy="1446476"/>
            </a:xfrm>
            <a:prstGeom prst="rect">
              <a:avLst/>
            </a:prstGeom>
          </p:spPr>
        </p:pic>
        <p:sp>
          <p:nvSpPr>
            <p:cNvPr id="14" name="Rechteck 13">
              <a:extLst>
                <a:ext uri="{FF2B5EF4-FFF2-40B4-BE49-F238E27FC236}">
                  <a16:creationId xmlns:a16="http://schemas.microsoft.com/office/drawing/2014/main" id="{098F0A15-712F-4CBC-9864-4EA92C0F9809}"/>
                </a:ext>
              </a:extLst>
            </p:cNvPr>
            <p:cNvSpPr/>
            <p:nvPr/>
          </p:nvSpPr>
          <p:spPr bwMode="gray">
            <a:xfrm>
              <a:off x="6565850" y="4859888"/>
              <a:ext cx="1109352" cy="144000"/>
            </a:xfrm>
            <a:prstGeom prst="rect">
              <a:avLst/>
            </a:prstGeom>
            <a:noFill/>
            <a:ln w="127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8000" tIns="72000" rIns="108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270000" indent="-270000" algn="ctr">
                <a:spcBef>
                  <a:spcPts val="400"/>
                </a:spcBef>
                <a:buClr>
                  <a:schemeClr val="bg1"/>
                </a:buClr>
                <a:buFont typeface="Wingdings" panose="05000000000000000000" pitchFamily="2" charset="2"/>
                <a:buChar char="§"/>
              </a:pPr>
              <a:endParaRPr lang="de-DE" sz="1600" dirty="0" err="1"/>
            </a:p>
          </p:txBody>
        </p:sp>
        <p:sp>
          <p:nvSpPr>
            <p:cNvPr id="15" name="Rechteck 14">
              <a:extLst>
                <a:ext uri="{FF2B5EF4-FFF2-40B4-BE49-F238E27FC236}">
                  <a16:creationId xmlns:a16="http://schemas.microsoft.com/office/drawing/2014/main" id="{AB4328AA-53DA-4B64-8849-7197C89E1C77}"/>
                </a:ext>
              </a:extLst>
            </p:cNvPr>
            <p:cNvSpPr/>
            <p:nvPr/>
          </p:nvSpPr>
          <p:spPr bwMode="gray">
            <a:xfrm>
              <a:off x="6565850" y="5132122"/>
              <a:ext cx="1615813" cy="144000"/>
            </a:xfrm>
            <a:prstGeom prst="rect">
              <a:avLst/>
            </a:prstGeom>
            <a:noFill/>
            <a:ln w="127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8000" tIns="72000" rIns="108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270000" indent="-270000" algn="ctr">
                <a:spcBef>
                  <a:spcPts val="400"/>
                </a:spcBef>
                <a:buClr>
                  <a:schemeClr val="bg1"/>
                </a:buClr>
                <a:buFont typeface="Wingdings" panose="05000000000000000000" pitchFamily="2" charset="2"/>
                <a:buChar char="§"/>
              </a:pPr>
              <a:endParaRPr lang="de-DE" sz="1600" dirty="0" err="1"/>
            </a:p>
          </p:txBody>
        </p:sp>
        <p:sp>
          <p:nvSpPr>
            <p:cNvPr id="16" name="Rechteck 15">
              <a:extLst>
                <a:ext uri="{FF2B5EF4-FFF2-40B4-BE49-F238E27FC236}">
                  <a16:creationId xmlns:a16="http://schemas.microsoft.com/office/drawing/2014/main" id="{C954E66A-31DD-428B-890E-C2B3DF570EE4}"/>
                </a:ext>
              </a:extLst>
            </p:cNvPr>
            <p:cNvSpPr/>
            <p:nvPr/>
          </p:nvSpPr>
          <p:spPr bwMode="gray">
            <a:xfrm>
              <a:off x="6565850" y="5517127"/>
              <a:ext cx="2228900" cy="144000"/>
            </a:xfrm>
            <a:prstGeom prst="rect">
              <a:avLst/>
            </a:prstGeom>
            <a:noFill/>
            <a:ln w="127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8000" tIns="72000" rIns="108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270000" indent="-270000" algn="ctr">
                <a:spcBef>
                  <a:spcPts val="400"/>
                </a:spcBef>
                <a:buClr>
                  <a:schemeClr val="bg1"/>
                </a:buClr>
                <a:buFont typeface="Wingdings" panose="05000000000000000000" pitchFamily="2" charset="2"/>
                <a:buChar char="§"/>
              </a:pPr>
              <a:endParaRPr lang="de-DE" sz="1600" dirty="0" err="1"/>
            </a:p>
          </p:txBody>
        </p:sp>
      </p:grpSp>
      <p:sp>
        <p:nvSpPr>
          <p:cNvPr id="17" name="Rechteckige Legende 85">
            <a:extLst>
              <a:ext uri="{FF2B5EF4-FFF2-40B4-BE49-F238E27FC236}">
                <a16:creationId xmlns:a16="http://schemas.microsoft.com/office/drawing/2014/main" id="{9486B21E-369F-42EC-A81A-6836A82FDB91}"/>
              </a:ext>
            </a:extLst>
          </p:cNvPr>
          <p:cNvSpPr/>
          <p:nvPr/>
        </p:nvSpPr>
        <p:spPr bwMode="gray">
          <a:xfrm>
            <a:off x="6564746" y="4728577"/>
            <a:ext cx="1330905" cy="690857"/>
          </a:xfrm>
          <a:prstGeom prst="wedgeRectCallout">
            <a:avLst>
              <a:gd name="adj1" fmla="val 63833"/>
              <a:gd name="adj2" fmla="val -21805"/>
            </a:avLst>
          </a:prstGeom>
          <a:solidFill>
            <a:schemeClr val="accent3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72000" rIns="108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400"/>
              </a:spcBef>
              <a:buClr>
                <a:schemeClr val="bg1"/>
              </a:buClr>
            </a:pPr>
            <a:r>
              <a:rPr lang="de-DE" sz="1400" dirty="0">
                <a:solidFill>
                  <a:schemeClr val="bg1"/>
                </a:solidFill>
              </a:rPr>
              <a:t>Hilfreiche Einstellung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F1549D12-B56D-4607-95C9-D0EF32D26EE0}"/>
              </a:ext>
            </a:extLst>
          </p:cNvPr>
          <p:cNvSpPr txBox="1"/>
          <p:nvPr/>
        </p:nvSpPr>
        <p:spPr bwMode="gray">
          <a:xfrm>
            <a:off x="5627949" y="2464842"/>
            <a:ext cx="352661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de-DE" sz="1200" dirty="0">
                <a:solidFill>
                  <a:srgbClr val="000000"/>
                </a:solidFill>
              </a:rPr>
              <a:t>16,00</a:t>
            </a:r>
          </a:p>
        </p:txBody>
      </p:sp>
      <p:sp>
        <p:nvSpPr>
          <p:cNvPr id="19" name="Rechteck 33">
            <a:extLst>
              <a:ext uri="{FF2B5EF4-FFF2-40B4-BE49-F238E27FC236}">
                <a16:creationId xmlns:a16="http://schemas.microsoft.com/office/drawing/2014/main" id="{38073355-8926-43E4-84B2-402FC3ED2481}"/>
              </a:ext>
            </a:extLst>
          </p:cNvPr>
          <p:cNvSpPr/>
          <p:nvPr/>
        </p:nvSpPr>
        <p:spPr bwMode="gray">
          <a:xfrm>
            <a:off x="3187593" y="1844823"/>
            <a:ext cx="329288" cy="3292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4" tIns="45708" rIns="91414" bIns="45708" rtlCol="0" anchor="ctr" anchorCtr="0"/>
          <a:lstStyle/>
          <a:p>
            <a:pPr algn="ctr"/>
            <a:r>
              <a:rPr lang="de-DE" sz="12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0" name="Textfeld 34">
            <a:extLst>
              <a:ext uri="{FF2B5EF4-FFF2-40B4-BE49-F238E27FC236}">
                <a16:creationId xmlns:a16="http://schemas.microsoft.com/office/drawing/2014/main" id="{6BB627A3-CCC3-42D9-9856-BDFEE30C3C92}"/>
              </a:ext>
            </a:extLst>
          </p:cNvPr>
          <p:cNvSpPr txBox="1"/>
          <p:nvPr/>
        </p:nvSpPr>
        <p:spPr bwMode="gray">
          <a:xfrm>
            <a:off x="3781708" y="2464842"/>
            <a:ext cx="274114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de-DE" sz="1200" dirty="0">
                <a:solidFill>
                  <a:srgbClr val="000000"/>
                </a:solidFill>
              </a:rPr>
              <a:t>1,30</a:t>
            </a:r>
          </a:p>
        </p:txBody>
      </p:sp>
      <p:sp>
        <p:nvSpPr>
          <p:cNvPr id="21" name="Textfeld 34">
            <a:extLst>
              <a:ext uri="{FF2B5EF4-FFF2-40B4-BE49-F238E27FC236}">
                <a16:creationId xmlns:a16="http://schemas.microsoft.com/office/drawing/2014/main" id="{FBF523BC-DCCB-40CD-9182-A5863361316F}"/>
              </a:ext>
            </a:extLst>
          </p:cNvPr>
          <p:cNvSpPr txBox="1"/>
          <p:nvPr/>
        </p:nvSpPr>
        <p:spPr bwMode="gray">
          <a:xfrm>
            <a:off x="3194836" y="2464842"/>
            <a:ext cx="274114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de-DE" sz="1200" dirty="0">
                <a:solidFill>
                  <a:srgbClr val="000000"/>
                </a:solidFill>
              </a:rPr>
              <a:t>0,30</a:t>
            </a:r>
          </a:p>
        </p:txBody>
      </p:sp>
      <p:cxnSp>
        <p:nvCxnSpPr>
          <p:cNvPr id="22" name="Gerade Verbindung mit Pfeil 21">
            <a:extLst>
              <a:ext uri="{FF2B5EF4-FFF2-40B4-BE49-F238E27FC236}">
                <a16:creationId xmlns:a16="http://schemas.microsoft.com/office/drawing/2014/main" id="{7425266A-5583-4564-B0A8-C9C35F1CFD5D}"/>
              </a:ext>
            </a:extLst>
          </p:cNvPr>
          <p:cNvCxnSpPr>
            <a:cxnSpLocks/>
          </p:cNvCxnSpPr>
          <p:nvPr/>
        </p:nvCxnSpPr>
        <p:spPr bwMode="gray">
          <a:xfrm>
            <a:off x="3352236" y="2174111"/>
            <a:ext cx="0" cy="239486"/>
          </a:xfrm>
          <a:prstGeom prst="straightConnector1">
            <a:avLst/>
          </a:prstGeom>
          <a:ln>
            <a:solidFill>
              <a:schemeClr val="accent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feld 34">
            <a:extLst>
              <a:ext uri="{FF2B5EF4-FFF2-40B4-BE49-F238E27FC236}">
                <a16:creationId xmlns:a16="http://schemas.microsoft.com/office/drawing/2014/main" id="{31A82921-B9E7-4B82-9730-7F1C420DD369}"/>
              </a:ext>
            </a:extLst>
          </p:cNvPr>
          <p:cNvSpPr txBox="1"/>
          <p:nvPr/>
        </p:nvSpPr>
        <p:spPr bwMode="gray">
          <a:xfrm>
            <a:off x="1232618" y="2464842"/>
            <a:ext cx="355093" cy="18594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e-DE" sz="1200" dirty="0">
                <a:solidFill>
                  <a:srgbClr val="000000"/>
                </a:solidFill>
              </a:rPr>
              <a:t>15,00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48C43CBE-F908-456D-AE88-18F36804EA73}"/>
              </a:ext>
            </a:extLst>
          </p:cNvPr>
          <p:cNvSpPr txBox="1"/>
          <p:nvPr/>
        </p:nvSpPr>
        <p:spPr bwMode="gray">
          <a:xfrm>
            <a:off x="722044" y="3396779"/>
            <a:ext cx="276004" cy="18594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de-DE" sz="1200" dirty="0">
                <a:solidFill>
                  <a:srgbClr val="000000"/>
                </a:solidFill>
              </a:rPr>
              <a:t>4,40</a:t>
            </a: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F2D732EC-4340-49F8-B9DF-4D3878AAE6A6}"/>
              </a:ext>
            </a:extLst>
          </p:cNvPr>
          <p:cNvSpPr txBox="1"/>
          <p:nvPr/>
        </p:nvSpPr>
        <p:spPr bwMode="gray">
          <a:xfrm>
            <a:off x="722044" y="5061898"/>
            <a:ext cx="276004" cy="18594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de-DE" sz="1200" dirty="0">
                <a:solidFill>
                  <a:srgbClr val="000000"/>
                </a:solidFill>
              </a:rPr>
              <a:t>7,20</a:t>
            </a:r>
          </a:p>
        </p:txBody>
      </p:sp>
      <p:sp>
        <p:nvSpPr>
          <p:cNvPr id="26" name="Rechteck 33">
            <a:extLst>
              <a:ext uri="{FF2B5EF4-FFF2-40B4-BE49-F238E27FC236}">
                <a16:creationId xmlns:a16="http://schemas.microsoft.com/office/drawing/2014/main" id="{DCBEB16B-0B24-49B3-917B-519DED760F48}"/>
              </a:ext>
            </a:extLst>
          </p:cNvPr>
          <p:cNvSpPr/>
          <p:nvPr/>
        </p:nvSpPr>
        <p:spPr bwMode="gray">
          <a:xfrm>
            <a:off x="3733779" y="1844823"/>
            <a:ext cx="329288" cy="3292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4" tIns="45708" rIns="91414" bIns="45708" rtlCol="0" anchor="ctr" anchorCtr="0"/>
          <a:lstStyle/>
          <a:p>
            <a:pPr algn="ctr"/>
            <a:r>
              <a:rPr lang="de-DE" sz="1200" b="1" dirty="0">
                <a:solidFill>
                  <a:schemeClr val="bg1"/>
                </a:solidFill>
              </a:rPr>
              <a:t>3</a:t>
            </a:r>
          </a:p>
        </p:txBody>
      </p:sp>
      <p:cxnSp>
        <p:nvCxnSpPr>
          <p:cNvPr id="27" name="Gerade Verbindung mit Pfeil 26">
            <a:extLst>
              <a:ext uri="{FF2B5EF4-FFF2-40B4-BE49-F238E27FC236}">
                <a16:creationId xmlns:a16="http://schemas.microsoft.com/office/drawing/2014/main" id="{CC77306A-95E4-4EC1-A5B9-621998D4E8FE}"/>
              </a:ext>
            </a:extLst>
          </p:cNvPr>
          <p:cNvCxnSpPr>
            <a:cxnSpLocks/>
          </p:cNvCxnSpPr>
          <p:nvPr/>
        </p:nvCxnSpPr>
        <p:spPr bwMode="gray">
          <a:xfrm>
            <a:off x="3898422" y="2174111"/>
            <a:ext cx="0" cy="239486"/>
          </a:xfrm>
          <a:prstGeom prst="straightConnector1">
            <a:avLst/>
          </a:prstGeom>
          <a:ln>
            <a:solidFill>
              <a:schemeClr val="accent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hteck 33">
            <a:extLst>
              <a:ext uri="{FF2B5EF4-FFF2-40B4-BE49-F238E27FC236}">
                <a16:creationId xmlns:a16="http://schemas.microsoft.com/office/drawing/2014/main" id="{A656BC42-D6A9-4AB6-A4BD-5E9B5893DB16}"/>
              </a:ext>
            </a:extLst>
          </p:cNvPr>
          <p:cNvSpPr/>
          <p:nvPr/>
        </p:nvSpPr>
        <p:spPr bwMode="gray">
          <a:xfrm>
            <a:off x="1245520" y="1844823"/>
            <a:ext cx="329288" cy="3292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4" tIns="45708" rIns="91414" bIns="45708" rtlCol="0" anchor="ctr" anchorCtr="0"/>
          <a:lstStyle/>
          <a:p>
            <a:pPr algn="ctr"/>
            <a:r>
              <a:rPr lang="de-DE" sz="1200" b="1" dirty="0">
                <a:solidFill>
                  <a:schemeClr val="bg1"/>
                </a:solidFill>
              </a:rPr>
              <a:t>1</a:t>
            </a:r>
          </a:p>
        </p:txBody>
      </p:sp>
      <p:cxnSp>
        <p:nvCxnSpPr>
          <p:cNvPr id="29" name="Gerade Verbindung mit Pfeil 28">
            <a:extLst>
              <a:ext uri="{FF2B5EF4-FFF2-40B4-BE49-F238E27FC236}">
                <a16:creationId xmlns:a16="http://schemas.microsoft.com/office/drawing/2014/main" id="{822A8F12-68F7-4AF4-889D-B11C8A7D3F32}"/>
              </a:ext>
            </a:extLst>
          </p:cNvPr>
          <p:cNvCxnSpPr>
            <a:cxnSpLocks/>
          </p:cNvCxnSpPr>
          <p:nvPr/>
        </p:nvCxnSpPr>
        <p:spPr bwMode="gray">
          <a:xfrm>
            <a:off x="1410163" y="2174111"/>
            <a:ext cx="0" cy="239486"/>
          </a:xfrm>
          <a:prstGeom prst="straightConnector1">
            <a:avLst/>
          </a:prstGeom>
          <a:ln>
            <a:solidFill>
              <a:schemeClr val="accent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hteck 33">
            <a:extLst>
              <a:ext uri="{FF2B5EF4-FFF2-40B4-BE49-F238E27FC236}">
                <a16:creationId xmlns:a16="http://schemas.microsoft.com/office/drawing/2014/main" id="{731AEA4F-5D27-4C50-9B1B-1A3367301A28}"/>
              </a:ext>
            </a:extLst>
          </p:cNvPr>
          <p:cNvSpPr/>
          <p:nvPr/>
        </p:nvSpPr>
        <p:spPr bwMode="gray">
          <a:xfrm>
            <a:off x="5639635" y="1844823"/>
            <a:ext cx="329288" cy="3292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4" tIns="45708" rIns="91414" bIns="45708" rtlCol="0" anchor="ctr" anchorCtr="0"/>
          <a:lstStyle/>
          <a:p>
            <a:pPr algn="ctr"/>
            <a:r>
              <a:rPr lang="de-DE" sz="1200" b="1" dirty="0">
                <a:solidFill>
                  <a:schemeClr val="bg1"/>
                </a:solidFill>
              </a:rPr>
              <a:t>4</a:t>
            </a:r>
          </a:p>
        </p:txBody>
      </p:sp>
      <p:cxnSp>
        <p:nvCxnSpPr>
          <p:cNvPr id="31" name="Gerade Verbindung mit Pfeil 30">
            <a:extLst>
              <a:ext uri="{FF2B5EF4-FFF2-40B4-BE49-F238E27FC236}">
                <a16:creationId xmlns:a16="http://schemas.microsoft.com/office/drawing/2014/main" id="{08A466D3-A945-43F6-A118-1890A24FD935}"/>
              </a:ext>
            </a:extLst>
          </p:cNvPr>
          <p:cNvCxnSpPr>
            <a:cxnSpLocks/>
          </p:cNvCxnSpPr>
          <p:nvPr/>
        </p:nvCxnSpPr>
        <p:spPr bwMode="gray">
          <a:xfrm>
            <a:off x="5804279" y="2174111"/>
            <a:ext cx="0" cy="239486"/>
          </a:xfrm>
          <a:prstGeom prst="straightConnector1">
            <a:avLst/>
          </a:prstGeom>
          <a:ln>
            <a:solidFill>
              <a:schemeClr val="accent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hteck 33">
            <a:extLst>
              <a:ext uri="{FF2B5EF4-FFF2-40B4-BE49-F238E27FC236}">
                <a16:creationId xmlns:a16="http://schemas.microsoft.com/office/drawing/2014/main" id="{47DCA816-3F62-4325-87AF-06C08AE82CE0}"/>
              </a:ext>
            </a:extLst>
          </p:cNvPr>
          <p:cNvSpPr/>
          <p:nvPr/>
        </p:nvSpPr>
        <p:spPr bwMode="gray">
          <a:xfrm>
            <a:off x="695400" y="2776761"/>
            <a:ext cx="329288" cy="3292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4" tIns="45708" rIns="91414" bIns="45708" rtlCol="0" anchor="ctr" anchorCtr="0"/>
          <a:lstStyle/>
          <a:p>
            <a:pPr algn="ctr"/>
            <a:r>
              <a:rPr lang="de-DE" sz="1200" b="1" dirty="0">
                <a:solidFill>
                  <a:schemeClr val="bg1"/>
                </a:solidFill>
              </a:rPr>
              <a:t>5</a:t>
            </a:r>
          </a:p>
        </p:txBody>
      </p:sp>
      <p:cxnSp>
        <p:nvCxnSpPr>
          <p:cNvPr id="33" name="Gerade Verbindung mit Pfeil 32">
            <a:extLst>
              <a:ext uri="{FF2B5EF4-FFF2-40B4-BE49-F238E27FC236}">
                <a16:creationId xmlns:a16="http://schemas.microsoft.com/office/drawing/2014/main" id="{B68A5B0E-D969-42AB-8C3D-4652B091CA35}"/>
              </a:ext>
            </a:extLst>
          </p:cNvPr>
          <p:cNvCxnSpPr/>
          <p:nvPr/>
        </p:nvCxnSpPr>
        <p:spPr bwMode="gray">
          <a:xfrm>
            <a:off x="860046" y="3106050"/>
            <a:ext cx="0" cy="239486"/>
          </a:xfrm>
          <a:prstGeom prst="straightConnector1">
            <a:avLst/>
          </a:prstGeom>
          <a:ln>
            <a:solidFill>
              <a:schemeClr val="accent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Gerade Verbindung mit Pfeil 33">
            <a:extLst>
              <a:ext uri="{FF2B5EF4-FFF2-40B4-BE49-F238E27FC236}">
                <a16:creationId xmlns:a16="http://schemas.microsoft.com/office/drawing/2014/main" id="{C0EB8D2D-3DEA-48A2-AD03-782E37319B45}"/>
              </a:ext>
            </a:extLst>
          </p:cNvPr>
          <p:cNvCxnSpPr/>
          <p:nvPr/>
        </p:nvCxnSpPr>
        <p:spPr bwMode="gray">
          <a:xfrm>
            <a:off x="860046" y="4781052"/>
            <a:ext cx="0" cy="239486"/>
          </a:xfrm>
          <a:prstGeom prst="straightConnector1">
            <a:avLst/>
          </a:prstGeom>
          <a:ln>
            <a:solidFill>
              <a:schemeClr val="accent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8" name="Gruppieren 47">
            <a:extLst>
              <a:ext uri="{FF2B5EF4-FFF2-40B4-BE49-F238E27FC236}">
                <a16:creationId xmlns:a16="http://schemas.microsoft.com/office/drawing/2014/main" id="{B3014553-A6E3-4615-B3B7-48E1161C73DB}"/>
              </a:ext>
            </a:extLst>
          </p:cNvPr>
          <p:cNvGrpSpPr/>
          <p:nvPr/>
        </p:nvGrpSpPr>
        <p:grpSpPr>
          <a:xfrm>
            <a:off x="1142890" y="2747438"/>
            <a:ext cx="4845050" cy="2730500"/>
            <a:chOff x="1142890" y="2747438"/>
            <a:chExt cx="4845050" cy="2730500"/>
          </a:xfrm>
        </p:grpSpPr>
        <p:pic>
          <p:nvPicPr>
            <p:cNvPr id="46" name="Picture 2">
              <a:extLst>
                <a:ext uri="{FF2B5EF4-FFF2-40B4-BE49-F238E27FC236}">
                  <a16:creationId xmlns:a16="http://schemas.microsoft.com/office/drawing/2014/main" id="{778ADCD3-E11D-4758-B3CB-99B708B7DEC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142890" y="2747438"/>
              <a:ext cx="4845050" cy="2730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5" name="Gruppieren 34">
              <a:extLst>
                <a:ext uri="{FF2B5EF4-FFF2-40B4-BE49-F238E27FC236}">
                  <a16:creationId xmlns:a16="http://schemas.microsoft.com/office/drawing/2014/main" id="{FE72A98F-080C-4972-A350-C0C6324BA1D6}"/>
                </a:ext>
              </a:extLst>
            </p:cNvPr>
            <p:cNvGrpSpPr/>
            <p:nvPr/>
          </p:nvGrpSpPr>
          <p:grpSpPr>
            <a:xfrm>
              <a:off x="1142890" y="2747794"/>
              <a:ext cx="4844887" cy="2730144"/>
              <a:chOff x="1085055" y="2631091"/>
              <a:chExt cx="4218711" cy="2377287"/>
            </a:xfrm>
          </p:grpSpPr>
          <p:cxnSp>
            <p:nvCxnSpPr>
              <p:cNvPr id="37" name="Gerade Verbindung 25">
                <a:extLst>
                  <a:ext uri="{FF2B5EF4-FFF2-40B4-BE49-F238E27FC236}">
                    <a16:creationId xmlns:a16="http://schemas.microsoft.com/office/drawing/2014/main" id="{F7A2CFBD-DA15-45C0-B17F-0097F4C2B766}"/>
                  </a:ext>
                </a:extLst>
              </p:cNvPr>
              <p:cNvCxnSpPr/>
              <p:nvPr/>
            </p:nvCxnSpPr>
            <p:spPr bwMode="gray">
              <a:xfrm flipV="1">
                <a:off x="5187797" y="2631199"/>
                <a:ext cx="0" cy="2377179"/>
              </a:xfrm>
              <a:prstGeom prst="line">
                <a:avLst/>
              </a:prstGeom>
              <a:ln w="6350">
                <a:solidFill>
                  <a:schemeClr val="accent4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" name="Rechteck 37">
                <a:extLst>
                  <a:ext uri="{FF2B5EF4-FFF2-40B4-BE49-F238E27FC236}">
                    <a16:creationId xmlns:a16="http://schemas.microsoft.com/office/drawing/2014/main" id="{67F0DF37-BC5C-4680-8293-CFAA821A531D}"/>
                  </a:ext>
                </a:extLst>
              </p:cNvPr>
              <p:cNvSpPr/>
              <p:nvPr/>
            </p:nvSpPr>
            <p:spPr bwMode="gray">
              <a:xfrm>
                <a:off x="1085446" y="2631091"/>
                <a:ext cx="4218320" cy="2377179"/>
              </a:xfrm>
              <a:prstGeom prst="rect">
                <a:avLst/>
              </a:prstGeom>
              <a:noFill/>
              <a:ln w="3175">
                <a:solidFill>
                  <a:srgbClr val="77777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180000" indent="-180000" algn="ctr">
                  <a:spcBef>
                    <a:spcPts val="8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</a:pPr>
                <a:endParaRPr lang="de-DE" sz="1600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39" name="Gerade Verbindung 25">
                <a:extLst>
                  <a:ext uri="{FF2B5EF4-FFF2-40B4-BE49-F238E27FC236}">
                    <a16:creationId xmlns:a16="http://schemas.microsoft.com/office/drawing/2014/main" id="{7D798A64-87C8-42AE-AC0C-D94F5608CF58}"/>
                  </a:ext>
                </a:extLst>
              </p:cNvPr>
              <p:cNvCxnSpPr/>
              <p:nvPr/>
            </p:nvCxnSpPr>
            <p:spPr bwMode="gray">
              <a:xfrm flipV="1">
                <a:off x="3154900" y="2631199"/>
                <a:ext cx="0" cy="2377179"/>
              </a:xfrm>
              <a:prstGeom prst="line">
                <a:avLst/>
              </a:prstGeom>
              <a:ln w="6350">
                <a:solidFill>
                  <a:schemeClr val="accent4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Gerade Verbindung 25">
                <a:extLst>
                  <a:ext uri="{FF2B5EF4-FFF2-40B4-BE49-F238E27FC236}">
                    <a16:creationId xmlns:a16="http://schemas.microsoft.com/office/drawing/2014/main" id="{222390A5-A6C0-4F5F-8DBB-82C6D7995464}"/>
                  </a:ext>
                </a:extLst>
              </p:cNvPr>
              <p:cNvCxnSpPr/>
              <p:nvPr/>
            </p:nvCxnSpPr>
            <p:spPr bwMode="gray">
              <a:xfrm flipV="1">
                <a:off x="3352635" y="2631199"/>
                <a:ext cx="0" cy="2377179"/>
              </a:xfrm>
              <a:prstGeom prst="line">
                <a:avLst/>
              </a:prstGeom>
              <a:ln w="6350">
                <a:solidFill>
                  <a:schemeClr val="accent4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Gerade Verbindung 25">
                <a:extLst>
                  <a:ext uri="{FF2B5EF4-FFF2-40B4-BE49-F238E27FC236}">
                    <a16:creationId xmlns:a16="http://schemas.microsoft.com/office/drawing/2014/main" id="{6629359D-09A9-4506-8778-BB78FEDFEFE4}"/>
                  </a:ext>
                </a:extLst>
              </p:cNvPr>
              <p:cNvCxnSpPr/>
              <p:nvPr/>
            </p:nvCxnSpPr>
            <p:spPr bwMode="gray">
              <a:xfrm flipV="1">
                <a:off x="1315597" y="2631199"/>
                <a:ext cx="0" cy="2377179"/>
              </a:xfrm>
              <a:prstGeom prst="line">
                <a:avLst/>
              </a:prstGeom>
              <a:ln w="6350">
                <a:solidFill>
                  <a:schemeClr val="accent4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Gerader Verbinder 41">
                <a:extLst>
                  <a:ext uri="{FF2B5EF4-FFF2-40B4-BE49-F238E27FC236}">
                    <a16:creationId xmlns:a16="http://schemas.microsoft.com/office/drawing/2014/main" id="{A0474E55-146C-406A-8B7A-E13993F45BC8}"/>
                  </a:ext>
                </a:extLst>
              </p:cNvPr>
              <p:cNvCxnSpPr/>
              <p:nvPr/>
            </p:nvCxnSpPr>
            <p:spPr bwMode="gray">
              <a:xfrm>
                <a:off x="1085055" y="3270413"/>
                <a:ext cx="4218320" cy="0"/>
              </a:xfrm>
              <a:prstGeom prst="line">
                <a:avLst/>
              </a:prstGeom>
              <a:ln w="6350">
                <a:solidFill>
                  <a:schemeClr val="accent4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Gerader Verbinder 42">
                <a:extLst>
                  <a:ext uri="{FF2B5EF4-FFF2-40B4-BE49-F238E27FC236}">
                    <a16:creationId xmlns:a16="http://schemas.microsoft.com/office/drawing/2014/main" id="{B23727D3-3F6D-4946-A278-A594987C6CC4}"/>
                  </a:ext>
                </a:extLst>
              </p:cNvPr>
              <p:cNvCxnSpPr/>
              <p:nvPr/>
            </p:nvCxnSpPr>
            <p:spPr bwMode="gray">
              <a:xfrm>
                <a:off x="1085055" y="4715925"/>
                <a:ext cx="4218320" cy="0"/>
              </a:xfrm>
              <a:prstGeom prst="line">
                <a:avLst/>
              </a:prstGeom>
              <a:ln w="6350">
                <a:solidFill>
                  <a:schemeClr val="accent4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4" name="Rechteck 33">
            <a:extLst>
              <a:ext uri="{FF2B5EF4-FFF2-40B4-BE49-F238E27FC236}">
                <a16:creationId xmlns:a16="http://schemas.microsoft.com/office/drawing/2014/main" id="{FF758734-66B2-4241-A976-BE71D3EF3EB4}"/>
              </a:ext>
            </a:extLst>
          </p:cNvPr>
          <p:cNvSpPr/>
          <p:nvPr/>
        </p:nvSpPr>
        <p:spPr bwMode="gray">
          <a:xfrm>
            <a:off x="695400" y="4480538"/>
            <a:ext cx="329288" cy="3292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4" tIns="45708" rIns="91414" bIns="45708" rtlCol="0" anchor="ctr" anchorCtr="0"/>
          <a:lstStyle/>
          <a:p>
            <a:pPr algn="ctr"/>
            <a:r>
              <a:rPr lang="de-DE" sz="1200" b="1" dirty="0">
                <a:solidFill>
                  <a:schemeClr val="bg1"/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349299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Objekt 16" hidden="1">
            <a:extLst>
              <a:ext uri="{FF2B5EF4-FFF2-40B4-BE49-F238E27FC236}">
                <a16:creationId xmlns:a16="http://schemas.microsoft.com/office/drawing/2014/main" id="{700267A1-BF71-4184-8F0F-B2F4FD0BD351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69275022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667" name="think-cell Folie" r:id="rId5" imgW="344" imgH="345" progId="TCLayout.ActiveDocument.1">
                  <p:embed/>
                </p:oleObj>
              </mc:Choice>
              <mc:Fallback>
                <p:oleObj name="think-cell Folie" r:id="rId5" imgW="344" imgH="34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hteck 15" hidden="1">
            <a:extLst>
              <a:ext uri="{FF2B5EF4-FFF2-40B4-BE49-F238E27FC236}">
                <a16:creationId xmlns:a16="http://schemas.microsoft.com/office/drawing/2014/main" id="{EECC3A17-B72C-479F-AE59-90EB4C4FF932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t" anchorCtr="0">
            <a:noAutofit/>
          </a:bodyPr>
          <a:lstStyle/>
          <a:p>
            <a:pPr>
              <a:lnSpc>
                <a:spcPct val="113000"/>
              </a:lnSpc>
            </a:pPr>
            <a:endParaRPr lang="de-DE" sz="2800" b="1" dirty="0"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CC75E63B-EA34-46C7-8CD0-97585D71EC8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23868" y="6449956"/>
            <a:ext cx="6480000" cy="161583"/>
          </a:xfrm>
        </p:spPr>
        <p:txBody>
          <a:bodyPr/>
          <a:lstStyle/>
          <a:p>
            <a:r>
              <a:rPr lang="de-DE" dirty="0"/>
              <a:t>| Kolping Gesellschaft Blindtext | XX. Monat 20XX | Maximilian Mustermann, Funktion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3B0505C8-660B-4559-982F-0B0EA254A61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204920" y="6449956"/>
            <a:ext cx="288000" cy="161583"/>
          </a:xfrm>
        </p:spPr>
        <p:txBody>
          <a:bodyPr/>
          <a:lstStyle/>
          <a:p>
            <a:fld id="{1925EFE5-409A-4263-AA86-E37B8055B6A0}" type="slidenum">
              <a:rPr lang="de-DE" smtClean="0"/>
              <a:pPr/>
              <a:t>20</a:t>
            </a:fld>
            <a:endParaRPr lang="de-DE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EC06C404-6A10-4C23-AAE8-4FF7D1B0AE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0" y="4365643"/>
            <a:ext cx="5399088" cy="784189"/>
          </a:xfrm>
        </p:spPr>
        <p:txBody>
          <a:bodyPr/>
          <a:lstStyle/>
          <a:p>
            <a:r>
              <a:rPr lang="de-DE" dirty="0"/>
              <a:t>Platzhalter für eine </a:t>
            </a:r>
            <a:br>
              <a:rPr lang="de-DE" dirty="0"/>
            </a:br>
            <a:r>
              <a:rPr lang="de-DE" dirty="0"/>
              <a:t>Kapitelüberschrift</a:t>
            </a:r>
          </a:p>
        </p:txBody>
      </p:sp>
      <p:pic>
        <p:nvPicPr>
          <p:cNvPr id="13" name="Bildplatzhalter 12">
            <a:extLst>
              <a:ext uri="{FF2B5EF4-FFF2-40B4-BE49-F238E27FC236}">
                <a16:creationId xmlns:a16="http://schemas.microsoft.com/office/drawing/2014/main" id="{31B4A1C5-D6B3-4543-99B0-7430433D0B5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7"/>
          <a:srcRect l="-27185" t="-3838" r="-40244" b="-24305"/>
          <a:stretch/>
        </p:blipFill>
        <p:spPr>
          <a:xfrm>
            <a:off x="1741488" y="0"/>
            <a:ext cx="5087937" cy="3894138"/>
          </a:xfrm>
        </p:spPr>
      </p:pic>
    </p:spTree>
    <p:extLst>
      <p:ext uri="{BB962C8B-B14F-4D97-AF65-F5344CB8AC3E}">
        <p14:creationId xmlns:p14="http://schemas.microsoft.com/office/powerpoint/2010/main" val="5897730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kt 8" hidden="1">
            <a:extLst>
              <a:ext uri="{FF2B5EF4-FFF2-40B4-BE49-F238E27FC236}">
                <a16:creationId xmlns:a16="http://schemas.microsoft.com/office/drawing/2014/main" id="{1F30F248-E2EC-42E0-BCB2-3802E943ED1F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62839879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739" name="think-cell Folie" r:id="rId5" imgW="344" imgH="345" progId="TCLayout.ActiveDocument.1">
                  <p:embed/>
                </p:oleObj>
              </mc:Choice>
              <mc:Fallback>
                <p:oleObj name="think-cell Folie" r:id="rId5" imgW="344" imgH="34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hteck 7" hidden="1">
            <a:extLst>
              <a:ext uri="{FF2B5EF4-FFF2-40B4-BE49-F238E27FC236}">
                <a16:creationId xmlns:a16="http://schemas.microsoft.com/office/drawing/2014/main" id="{F2C9E8FB-25F4-4E5D-8E9C-806A461CAC57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t" anchorCtr="0">
            <a:noAutofit/>
          </a:bodyPr>
          <a:lstStyle/>
          <a:p>
            <a:pPr>
              <a:lnSpc>
                <a:spcPct val="113000"/>
              </a:lnSpc>
            </a:pPr>
            <a:endParaRPr lang="de-DE" sz="3200" b="1" dirty="0"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pic>
        <p:nvPicPr>
          <p:cNvPr id="7" name="Bildplatzhalter 6">
            <a:extLst>
              <a:ext uri="{FF2B5EF4-FFF2-40B4-BE49-F238E27FC236}">
                <a16:creationId xmlns:a16="http://schemas.microsoft.com/office/drawing/2014/main" id="{E4F76419-4E6D-4229-8AC9-CBAE7D8CBA9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8" y="0"/>
            <a:ext cx="7427580" cy="6858000"/>
          </a:xfrm>
        </p:spPr>
      </p:pic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2279DE6-F556-4DE6-9534-CBDEF4D07EB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3420947-334D-4BE0-9DB0-CC62450C931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786F20F9-7B38-4C7C-8071-54E620C120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274" y="2431849"/>
            <a:ext cx="3600000" cy="896271"/>
          </a:xfrm>
        </p:spPr>
        <p:txBody>
          <a:bodyPr/>
          <a:lstStyle/>
          <a:p>
            <a:r>
              <a:rPr lang="de-DE" dirty="0"/>
              <a:t>Platzhalter für eine Kapitelüberschrift</a:t>
            </a:r>
          </a:p>
        </p:txBody>
      </p:sp>
    </p:spTree>
    <p:extLst>
      <p:ext uri="{BB962C8B-B14F-4D97-AF65-F5344CB8AC3E}">
        <p14:creationId xmlns:p14="http://schemas.microsoft.com/office/powerpoint/2010/main" val="41997337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kt 9" hidden="1">
            <a:extLst>
              <a:ext uri="{FF2B5EF4-FFF2-40B4-BE49-F238E27FC236}">
                <a16:creationId xmlns:a16="http://schemas.microsoft.com/office/drawing/2014/main" id="{2FA8A36B-D8F9-412D-9B59-6CD65B9FF118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96609243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786" name="think-cell Folie" r:id="rId5" imgW="344" imgH="345" progId="TCLayout.ActiveDocument.1">
                  <p:embed/>
                </p:oleObj>
              </mc:Choice>
              <mc:Fallback>
                <p:oleObj name="think-cell Folie" r:id="rId5" imgW="344" imgH="34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hteck 8" hidden="1">
            <a:extLst>
              <a:ext uri="{FF2B5EF4-FFF2-40B4-BE49-F238E27FC236}">
                <a16:creationId xmlns:a16="http://schemas.microsoft.com/office/drawing/2014/main" id="{5E926231-2494-4CE8-8A8A-1D9EA6242BD7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t" anchorCtr="0">
            <a:noAutofit/>
          </a:bodyPr>
          <a:lstStyle/>
          <a:p>
            <a:pPr>
              <a:lnSpc>
                <a:spcPct val="113000"/>
              </a:lnSpc>
            </a:pPr>
            <a:endParaRPr lang="de-DE" sz="3200" b="1" dirty="0"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pic>
        <p:nvPicPr>
          <p:cNvPr id="8" name="Bildplatzhalter 7" descr="Ein Bild, das draußen, Gras, Person, Mann enthält.&#10;&#10;Automatisch generierte Beschreibung">
            <a:extLst>
              <a:ext uri="{FF2B5EF4-FFF2-40B4-BE49-F238E27FC236}">
                <a16:creationId xmlns:a16="http://schemas.microsoft.com/office/drawing/2014/main" id="{013B7910-76EA-4C4C-AFAB-23DD7670159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8" y="0"/>
            <a:ext cx="7427580" cy="6858000"/>
          </a:xfrm>
        </p:spPr>
      </p:pic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8239F66-BF91-41A4-AB38-EE9C752EFA3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8FC274E9-BD3E-4851-AB53-843CB89954F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AA1D4B2B-86F9-4A15-84E8-71574B2C37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274" y="3391866"/>
            <a:ext cx="3600000" cy="896271"/>
          </a:xfrm>
        </p:spPr>
        <p:txBody>
          <a:bodyPr/>
          <a:lstStyle/>
          <a:p>
            <a:r>
              <a:rPr lang="de-DE" dirty="0"/>
              <a:t>Platzhalter für eine Kapitelüberschrift</a:t>
            </a:r>
          </a:p>
        </p:txBody>
      </p:sp>
      <p:pic>
        <p:nvPicPr>
          <p:cNvPr id="12" name="Bildplatzhalter 11" descr="Ein Bild, das Uhr, Computer, Verkehr enthält.&#10;&#10;Automatisch generierte Beschreibung">
            <a:extLst>
              <a:ext uri="{FF2B5EF4-FFF2-40B4-BE49-F238E27FC236}">
                <a16:creationId xmlns:a16="http://schemas.microsoft.com/office/drawing/2014/main" id="{69184DD5-D1A2-4484-B538-9D3298662816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8"/>
          <a:srcRect t="136" b="13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9597138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kt 8" hidden="1">
            <a:extLst>
              <a:ext uri="{FF2B5EF4-FFF2-40B4-BE49-F238E27FC236}">
                <a16:creationId xmlns:a16="http://schemas.microsoft.com/office/drawing/2014/main" id="{746A2594-6FD9-4DCD-A448-5ACE36772BDC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2822034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764" name="think-cell Folie" r:id="rId5" imgW="344" imgH="345" progId="TCLayout.ActiveDocument.1">
                  <p:embed/>
                </p:oleObj>
              </mc:Choice>
              <mc:Fallback>
                <p:oleObj name="think-cell Folie" r:id="rId5" imgW="344" imgH="34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hteck 7" hidden="1">
            <a:extLst>
              <a:ext uri="{FF2B5EF4-FFF2-40B4-BE49-F238E27FC236}">
                <a16:creationId xmlns:a16="http://schemas.microsoft.com/office/drawing/2014/main" id="{68CCAD99-9464-4715-BE82-A48356210EE5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t" anchorCtr="0">
            <a:noAutofit/>
          </a:bodyPr>
          <a:lstStyle/>
          <a:p>
            <a:pPr>
              <a:lnSpc>
                <a:spcPct val="113000"/>
              </a:lnSpc>
            </a:pPr>
            <a:endParaRPr lang="de-DE" sz="3200" b="1" dirty="0"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5F3865EB-BA36-488A-96F8-325202339DFD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523868" y="6449956"/>
            <a:ext cx="6480000" cy="161583"/>
          </a:xfrm>
        </p:spPr>
        <p:txBody>
          <a:bodyPr/>
          <a:lstStyle/>
          <a:p>
            <a:r>
              <a:rPr lang="de-DE" dirty="0"/>
              <a:t>| Kolping Gesellschaft Blindtext | XX. Monat 20XX | Maximilian Mustermann, Funktion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68A076DE-38A9-43DA-856C-585F5E44D58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204920" y="6449956"/>
            <a:ext cx="288000" cy="161583"/>
          </a:xfrm>
        </p:spPr>
        <p:txBody>
          <a:bodyPr/>
          <a:lstStyle/>
          <a:p>
            <a:fld id="{1925EFE5-409A-4263-AA86-E37B8055B6A0}" type="slidenum">
              <a:rPr lang="de-DE" smtClean="0"/>
              <a:pPr/>
              <a:t>23</a:t>
            </a:fld>
            <a:endParaRPr lang="de-DE" dirty="0"/>
          </a:p>
        </p:txBody>
      </p:sp>
      <p:pic>
        <p:nvPicPr>
          <p:cNvPr id="11" name="Bildplatzhalter 10">
            <a:extLst>
              <a:ext uri="{FF2B5EF4-FFF2-40B4-BE49-F238E27FC236}">
                <a16:creationId xmlns:a16="http://schemas.microsoft.com/office/drawing/2014/main" id="{A803F7AA-E033-4BFD-AAAC-6E8CB473D62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6000" y="719981"/>
            <a:ext cx="4320000" cy="4320000"/>
          </a:xfrm>
        </p:spPr>
      </p:pic>
      <p:sp>
        <p:nvSpPr>
          <p:cNvPr id="21" name="Textplatzhalter 20">
            <a:extLst>
              <a:ext uri="{FF2B5EF4-FFF2-40B4-BE49-F238E27FC236}">
                <a16:creationId xmlns:a16="http://schemas.microsoft.com/office/drawing/2014/main" id="{1BD53617-57F1-4979-872D-A841966304A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24C73CFB-69B9-40E7-9B45-9AE6C67420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8001" y="2012168"/>
            <a:ext cx="3600000" cy="896271"/>
          </a:xfrm>
        </p:spPr>
        <p:txBody>
          <a:bodyPr/>
          <a:lstStyle/>
          <a:p>
            <a:r>
              <a:rPr lang="de-DE" dirty="0"/>
              <a:t>„Tut jeder in seinem</a:t>
            </a:r>
            <a:br>
              <a:rPr lang="de-DE" dirty="0"/>
            </a:br>
            <a:r>
              <a:rPr lang="de-DE" dirty="0"/>
              <a:t>  Kreis das Beste, </a:t>
            </a:r>
            <a:br>
              <a:rPr lang="de-DE" dirty="0"/>
            </a:br>
            <a:r>
              <a:rPr lang="de-DE" dirty="0"/>
              <a:t>  wird es bald in der</a:t>
            </a:r>
            <a:br>
              <a:rPr lang="de-DE" dirty="0"/>
            </a:br>
            <a:r>
              <a:rPr lang="de-DE" dirty="0"/>
              <a:t>  Welt auch besser</a:t>
            </a:r>
            <a:br>
              <a:rPr lang="de-DE" dirty="0"/>
            </a:br>
            <a:r>
              <a:rPr lang="de-DE" dirty="0"/>
              <a:t>  aussehen.“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936DF06F-7CB8-4F46-8DC7-0384AD24B48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852864" y="3891756"/>
            <a:ext cx="2871428" cy="276999"/>
          </a:xfrm>
        </p:spPr>
        <p:txBody>
          <a:bodyPr/>
          <a:lstStyle/>
          <a:p>
            <a:r>
              <a:rPr lang="de-DE" dirty="0"/>
              <a:t>Adolph Kolping</a:t>
            </a:r>
          </a:p>
        </p:txBody>
      </p:sp>
    </p:spTree>
    <p:extLst>
      <p:ext uri="{BB962C8B-B14F-4D97-AF65-F5344CB8AC3E}">
        <p14:creationId xmlns:p14="http://schemas.microsoft.com/office/powerpoint/2010/main" val="4393644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>
            <a:extLst>
              <a:ext uri="{FF2B5EF4-FFF2-40B4-BE49-F238E27FC236}">
                <a16:creationId xmlns:a16="http://schemas.microsoft.com/office/drawing/2014/main" id="{85D66F0B-CE35-40D8-8659-E860EFC0C7D9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16108201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834" name="think-cell Folie" r:id="rId5" imgW="344" imgH="345" progId="TCLayout.ActiveDocument.1">
                  <p:embed/>
                </p:oleObj>
              </mc:Choice>
              <mc:Fallback>
                <p:oleObj name="think-cell Folie" r:id="rId5" imgW="344" imgH="34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hteck 5" hidden="1">
            <a:extLst>
              <a:ext uri="{FF2B5EF4-FFF2-40B4-BE49-F238E27FC236}">
                <a16:creationId xmlns:a16="http://schemas.microsoft.com/office/drawing/2014/main" id="{78388443-B206-4701-AB9F-D70856376C2E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t" anchorCtr="0">
            <a:noAutofit/>
          </a:bodyPr>
          <a:lstStyle/>
          <a:p>
            <a:pPr>
              <a:lnSpc>
                <a:spcPct val="113000"/>
              </a:lnSpc>
            </a:pPr>
            <a:endParaRPr lang="de-DE" sz="2600" b="1" dirty="0"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932F527D-01B3-46EE-A8AB-BD1181CE66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/>
              <a:t>| Kolping Gesellschaft Blindtext | XX. Monat 20XX | Maximilian Mustermann, Funktion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9A771327-4241-4A08-A88E-933BCB1FCDC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25EFE5-409A-4263-AA86-E37B8055B6A0}" type="slidenum">
              <a:rPr lang="de-DE" smtClean="0"/>
              <a:pPr/>
              <a:t>24</a:t>
            </a:fld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795CA0A-D8BC-4711-9FF8-23009114976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Erste Textebene: Subheadline</a:t>
            </a:r>
          </a:p>
          <a:p>
            <a:pPr lvl="1"/>
            <a:r>
              <a:rPr lang="de-DE" dirty="0"/>
              <a:t>Zweite Textebene: Einleitungstext</a:t>
            </a:r>
          </a:p>
          <a:p>
            <a:pPr lvl="2"/>
            <a:r>
              <a:rPr lang="de-DE" dirty="0"/>
              <a:t>Dritte Textebene: Erste Aufzählungsebene</a:t>
            </a:r>
          </a:p>
          <a:p>
            <a:pPr lvl="3"/>
            <a:r>
              <a:rPr lang="de-DE" dirty="0"/>
              <a:t>Vierte Textebene: Zweite Aufzählungsebene</a:t>
            </a:r>
          </a:p>
          <a:p>
            <a:pPr lvl="4"/>
            <a:r>
              <a:rPr lang="de-DE" dirty="0"/>
              <a:t>Fünfte Textebene: Dritte Aufzählungsebene</a:t>
            </a:r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BF573E6E-956E-4835-9AD7-D24D672E3A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Platzhalter für den Folientitel</a:t>
            </a:r>
          </a:p>
        </p:txBody>
      </p:sp>
    </p:spTree>
    <p:extLst>
      <p:ext uri="{BB962C8B-B14F-4D97-AF65-F5344CB8AC3E}">
        <p14:creationId xmlns:p14="http://schemas.microsoft.com/office/powerpoint/2010/main" val="17686424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>
            <a:extLst>
              <a:ext uri="{FF2B5EF4-FFF2-40B4-BE49-F238E27FC236}">
                <a16:creationId xmlns:a16="http://schemas.microsoft.com/office/drawing/2014/main" id="{25169F47-3BDA-422B-9C3A-BF1D75233C70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425" name="think-cell Folie" r:id="rId5" imgW="344" imgH="345" progId="TCLayout.ActiveDocument.1">
                  <p:embed/>
                </p:oleObj>
              </mc:Choice>
              <mc:Fallback>
                <p:oleObj name="think-cell Folie" r:id="rId5" imgW="344" imgH="345" progId="TCLayout.ActiveDocument.1">
                  <p:embed/>
                  <p:pic>
                    <p:nvPicPr>
                      <p:cNvPr id="8" name="Objekt 7" hidden="1">
                        <a:extLst>
                          <a:ext uri="{FF2B5EF4-FFF2-40B4-BE49-F238E27FC236}">
                            <a16:creationId xmlns:a16="http://schemas.microsoft.com/office/drawing/2014/main" id="{25169F47-3BDA-422B-9C3A-BF1D75233C7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hteck 6" hidden="1">
            <a:extLst>
              <a:ext uri="{FF2B5EF4-FFF2-40B4-BE49-F238E27FC236}">
                <a16:creationId xmlns:a16="http://schemas.microsoft.com/office/drawing/2014/main" id="{DD8394AE-923E-4B89-8DC7-ED1EB47B2D07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t" anchorCtr="0">
            <a:noAutofit/>
          </a:bodyPr>
          <a:lstStyle/>
          <a:p>
            <a:pPr>
              <a:lnSpc>
                <a:spcPct val="113000"/>
              </a:lnSpc>
            </a:pPr>
            <a:endParaRPr lang="de-DE" sz="2600" b="1" dirty="0"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AF96DEA1-5C91-43C9-B8F1-8677810EB2C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/>
              <a:t>| Kolping Gesellschaft Blindtext | XX. Monat 20XX | Maximilian Mustermann, Funktion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A47D44E4-557A-4999-9821-EB77C4BBB1C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25EFE5-409A-4263-AA86-E37B8055B6A0}" type="slidenum">
              <a:rPr lang="de-DE" smtClean="0"/>
              <a:pPr/>
              <a:t>25</a:t>
            </a:fld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839C5E70-1636-4FCB-8AFC-71B3174809A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Erste Textebene: Subheadline</a:t>
            </a:r>
          </a:p>
          <a:p>
            <a:pPr lvl="1"/>
            <a:r>
              <a:rPr lang="de-DE" dirty="0"/>
              <a:t>Zweite Textebene: Einleitungstext</a:t>
            </a:r>
          </a:p>
          <a:p>
            <a:pPr lvl="2"/>
            <a:r>
              <a:rPr lang="de-DE" dirty="0"/>
              <a:t>Dritte Textebene: Erste Aufzählungsebene</a:t>
            </a:r>
          </a:p>
          <a:p>
            <a:pPr lvl="3"/>
            <a:r>
              <a:rPr lang="de-DE" dirty="0"/>
              <a:t>Vierte Textebene: Zweite Aufzählungsebene</a:t>
            </a:r>
          </a:p>
          <a:p>
            <a:pPr lvl="4"/>
            <a:r>
              <a:rPr lang="de-DE" dirty="0"/>
              <a:t>Fünfte Textebene: Dritte Aufzählungsebene</a:t>
            </a: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7C3226B5-3E43-408F-9B64-9268E080E8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Platzhalter für den Folientitel</a:t>
            </a:r>
          </a:p>
        </p:txBody>
      </p:sp>
      <p:pic>
        <p:nvPicPr>
          <p:cNvPr id="9" name="Bildplatzhalter 9">
            <a:extLst>
              <a:ext uri="{FF2B5EF4-FFF2-40B4-BE49-F238E27FC236}">
                <a16:creationId xmlns:a16="http://schemas.microsoft.com/office/drawing/2014/main" id="{441FFEE9-E46C-405F-90DA-A1BAC49FA78B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27" b="17427"/>
          <a:stretch/>
        </p:blipFill>
        <p:spPr bwMode="gray">
          <a:xfrm>
            <a:off x="8616950" y="1844675"/>
            <a:ext cx="3240088" cy="3167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1029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kt 9" hidden="1">
            <a:extLst>
              <a:ext uri="{FF2B5EF4-FFF2-40B4-BE49-F238E27FC236}">
                <a16:creationId xmlns:a16="http://schemas.microsoft.com/office/drawing/2014/main" id="{DF37F736-14D1-46D2-8D0B-E555A7864790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449" name="think-cell Folie" r:id="rId5" imgW="344" imgH="345" progId="TCLayout.ActiveDocument.1">
                  <p:embed/>
                </p:oleObj>
              </mc:Choice>
              <mc:Fallback>
                <p:oleObj name="think-cell Folie" r:id="rId5" imgW="344" imgH="345" progId="TCLayout.ActiveDocument.1">
                  <p:embed/>
                  <p:pic>
                    <p:nvPicPr>
                      <p:cNvPr id="10" name="Objekt 9" hidden="1">
                        <a:extLst>
                          <a:ext uri="{FF2B5EF4-FFF2-40B4-BE49-F238E27FC236}">
                            <a16:creationId xmlns:a16="http://schemas.microsoft.com/office/drawing/2014/main" id="{DF37F736-14D1-46D2-8D0B-E555A786479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hteck 8" hidden="1">
            <a:extLst>
              <a:ext uri="{FF2B5EF4-FFF2-40B4-BE49-F238E27FC236}">
                <a16:creationId xmlns:a16="http://schemas.microsoft.com/office/drawing/2014/main" id="{2CB235FA-F738-4FE0-B2C3-59F2677B0E10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t" anchorCtr="0">
            <a:noAutofit/>
          </a:bodyPr>
          <a:lstStyle/>
          <a:p>
            <a:pPr>
              <a:lnSpc>
                <a:spcPct val="113000"/>
              </a:lnSpc>
            </a:pPr>
            <a:endParaRPr lang="de-DE" sz="2600" b="1" dirty="0"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5A29BD7E-0340-4EE7-8CFE-EAB2052EDD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/>
              <a:t>| Kolping Gesellschaft Blindtext | XX. Monat 20XX | Maximilian Mustermann, Funktion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95EC82B9-9C9B-4003-8F9F-57EF2077F3E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25EFE5-409A-4263-AA86-E37B8055B6A0}" type="slidenum">
              <a:rPr lang="de-DE" smtClean="0"/>
              <a:pPr/>
              <a:t>26</a:t>
            </a:fld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62A295B-F8C9-4702-A355-6E9B2B26334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73025" lvl="1" indent="-73025"/>
            <a:r>
              <a:rPr lang="de-DE" sz="2000" dirty="0"/>
              <a:t>„Wir stellen uns gewöhnlich an, als ob die gute Zeit  </a:t>
            </a:r>
            <a:br>
              <a:rPr lang="de-DE" sz="2000" dirty="0"/>
            </a:br>
            <a:r>
              <a:rPr lang="de-DE" sz="2000" dirty="0"/>
              <a:t>und das Glück mit seiner Seligkeit wie der Tau oder </a:t>
            </a:r>
            <a:br>
              <a:rPr lang="de-DE" sz="2000" dirty="0"/>
            </a:br>
            <a:r>
              <a:rPr lang="de-DE" sz="2000" dirty="0"/>
              <a:t>der Regen vom Himmel herab uns auf die Köpfe </a:t>
            </a:r>
            <a:br>
              <a:rPr lang="de-DE" sz="2000" dirty="0"/>
            </a:br>
            <a:r>
              <a:rPr lang="de-DE" sz="2000" dirty="0"/>
              <a:t>fallen müsse oder wie einst den Israeliten das </a:t>
            </a:r>
            <a:br>
              <a:rPr lang="de-DE" sz="2000" dirty="0"/>
            </a:br>
            <a:r>
              <a:rPr lang="de-DE" sz="2000" dirty="0"/>
              <a:t>Manna vom Himmel </a:t>
            </a:r>
            <a:r>
              <a:rPr lang="de-DE" sz="2000" dirty="0" err="1"/>
              <a:t>ﬁel</a:t>
            </a:r>
            <a:r>
              <a:rPr lang="de-DE" sz="2000" dirty="0"/>
              <a:t>, so </a:t>
            </a:r>
            <a:r>
              <a:rPr lang="de-DE" sz="2000" dirty="0" err="1"/>
              <a:t>daß</a:t>
            </a:r>
            <a:r>
              <a:rPr lang="de-DE" sz="2000" dirty="0"/>
              <a:t> wir nur die </a:t>
            </a:r>
            <a:br>
              <a:rPr lang="de-DE" sz="2000" dirty="0"/>
            </a:br>
            <a:r>
              <a:rPr lang="de-DE" sz="2000" dirty="0"/>
              <a:t>Schürze aufzuhalten hätten, um es aufzufangen.“</a:t>
            </a:r>
          </a:p>
          <a:p>
            <a:pPr marL="73025" lvl="1" indent="-73025"/>
            <a:endParaRPr lang="de-DE" sz="2000" dirty="0"/>
          </a:p>
          <a:p>
            <a:pPr marL="73025" lvl="1" indent="-73025" algn="r"/>
            <a:r>
              <a:rPr lang="de-DE" sz="1400" b="1" dirty="0"/>
              <a:t>Adolph Kolping	</a:t>
            </a: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582A9ADA-0A73-4AA2-BE33-897A0FFA7B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4746" y="123360"/>
            <a:ext cx="6336000" cy="380104"/>
          </a:xfrm>
        </p:spPr>
        <p:txBody>
          <a:bodyPr/>
          <a:lstStyle/>
          <a:p>
            <a:r>
              <a:rPr lang="de-DE" dirty="0"/>
              <a:t>Platzhalter für den Folientitel</a:t>
            </a:r>
          </a:p>
        </p:txBody>
      </p:sp>
      <p:pic>
        <p:nvPicPr>
          <p:cNvPr id="11" name="Bildplatzhalter 10" descr="Ein Bild, das Wasser, Sport, surfend, Ozean enthält.&#10;&#10;Automatisch generierte Beschreibung">
            <a:extLst>
              <a:ext uri="{FF2B5EF4-FFF2-40B4-BE49-F238E27FC236}">
                <a16:creationId xmlns:a16="http://schemas.microsoft.com/office/drawing/2014/main" id="{7C483748-14D0-441F-8312-57E0A967DC94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7"/>
          <a:srcRect l="502" r="50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468937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kt 11" hidden="1">
            <a:extLst>
              <a:ext uri="{FF2B5EF4-FFF2-40B4-BE49-F238E27FC236}">
                <a16:creationId xmlns:a16="http://schemas.microsoft.com/office/drawing/2014/main" id="{AA9344C5-EA7A-486F-8D51-384375B0902E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521" name="think-cell Folie" r:id="rId5" imgW="344" imgH="345" progId="TCLayout.ActiveDocument.1">
                  <p:embed/>
                </p:oleObj>
              </mc:Choice>
              <mc:Fallback>
                <p:oleObj name="think-cell Folie" r:id="rId5" imgW="344" imgH="345" progId="TCLayout.ActiveDocument.1">
                  <p:embed/>
                  <p:pic>
                    <p:nvPicPr>
                      <p:cNvPr id="12" name="Objekt 11" hidden="1">
                        <a:extLst>
                          <a:ext uri="{FF2B5EF4-FFF2-40B4-BE49-F238E27FC236}">
                            <a16:creationId xmlns:a16="http://schemas.microsoft.com/office/drawing/2014/main" id="{AA9344C5-EA7A-486F-8D51-384375B0902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hteck 10" hidden="1">
            <a:extLst>
              <a:ext uri="{FF2B5EF4-FFF2-40B4-BE49-F238E27FC236}">
                <a16:creationId xmlns:a16="http://schemas.microsoft.com/office/drawing/2014/main" id="{005FCEEB-2A8C-4744-804E-DCFA88C498C0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t" anchorCtr="0">
            <a:noAutofit/>
          </a:bodyPr>
          <a:lstStyle/>
          <a:p>
            <a:pPr>
              <a:lnSpc>
                <a:spcPct val="113000"/>
              </a:lnSpc>
            </a:pPr>
            <a:endParaRPr lang="de-DE" sz="2600" b="1" dirty="0"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pic>
        <p:nvPicPr>
          <p:cNvPr id="10" name="Bildplatzhalter 9" descr="Ein Bild, das Person, sitzend, drinnen, Personen enthält.&#10;&#10;Automatisch generierte Beschreibung">
            <a:extLst>
              <a:ext uri="{FF2B5EF4-FFF2-40B4-BE49-F238E27FC236}">
                <a16:creationId xmlns:a16="http://schemas.microsoft.com/office/drawing/2014/main" id="{293B0213-F050-483D-88F9-87243D880E38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7"/>
          <a:srcRect l="3743" r="3743"/>
          <a:stretch>
            <a:fillRect/>
          </a:stretch>
        </p:blipFill>
        <p:spPr/>
      </p:pic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53544153-5E0E-4FB2-921A-3F543C77421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/>
              <a:t>| Kolping Gesellschaft Blindtext | XX. Monat 20XX | Maximilian Mustermann, Funktion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E805F80-6D2A-4D47-AA40-C521D095592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25EFE5-409A-4263-AA86-E37B8055B6A0}" type="slidenum">
              <a:rPr lang="de-DE" smtClean="0"/>
              <a:pPr/>
              <a:t>27</a:t>
            </a:fld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D73B3F56-5AC4-462B-AEAC-ED76BF105AD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Erste Textebene: Subheadline</a:t>
            </a:r>
          </a:p>
          <a:p>
            <a:pPr lvl="1"/>
            <a:r>
              <a:rPr lang="de-DE" dirty="0"/>
              <a:t>Einleitungstext</a:t>
            </a:r>
          </a:p>
          <a:p>
            <a:pPr lvl="2"/>
            <a:r>
              <a:rPr lang="de-DE" dirty="0"/>
              <a:t>Erste Aufzählungsebene</a:t>
            </a:r>
          </a:p>
          <a:p>
            <a:pPr lvl="3"/>
            <a:r>
              <a:rPr lang="de-DE" dirty="0"/>
              <a:t>Zweite Aufzählungsebene</a:t>
            </a:r>
          </a:p>
          <a:p>
            <a:pPr lvl="4"/>
            <a:r>
              <a:rPr lang="de-DE" dirty="0"/>
              <a:t>Dritte Aufzählungsebene</a:t>
            </a:r>
          </a:p>
        </p:txBody>
      </p:sp>
      <p:pic>
        <p:nvPicPr>
          <p:cNvPr id="14" name="Bildplatzhalter 13" descr="Ein Bild, das draußen, Gras, Person, Mann enthält.&#10;&#10;Automatisch generierte Beschreibung">
            <a:extLst>
              <a:ext uri="{FF2B5EF4-FFF2-40B4-BE49-F238E27FC236}">
                <a16:creationId xmlns:a16="http://schemas.microsoft.com/office/drawing/2014/main" id="{D21BFCCC-B02E-4D77-A516-E25832487356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8"/>
          <a:srcRect t="23155" b="31145"/>
          <a:stretch/>
        </p:blipFill>
        <p:spPr>
          <a:xfrm>
            <a:off x="8183768" y="1844825"/>
            <a:ext cx="3672000" cy="2518290"/>
          </a:xfrm>
        </p:spPr>
      </p:pic>
      <p:sp>
        <p:nvSpPr>
          <p:cNvPr id="7" name="Textplatzhalter 6">
            <a:extLst>
              <a:ext uri="{FF2B5EF4-FFF2-40B4-BE49-F238E27FC236}">
                <a16:creationId xmlns:a16="http://schemas.microsoft.com/office/drawing/2014/main" id="{CAA32CEF-7B39-493A-B39A-465D2D59D09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8" name="Titel 7">
            <a:extLst>
              <a:ext uri="{FF2B5EF4-FFF2-40B4-BE49-F238E27FC236}">
                <a16:creationId xmlns:a16="http://schemas.microsoft.com/office/drawing/2014/main" id="{4352FC18-E5AF-4975-9A76-0916F2A845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Platzhalter für den Folientitel</a:t>
            </a:r>
          </a:p>
        </p:txBody>
      </p:sp>
    </p:spTree>
    <p:extLst>
      <p:ext uri="{BB962C8B-B14F-4D97-AF65-F5344CB8AC3E}">
        <p14:creationId xmlns:p14="http://schemas.microsoft.com/office/powerpoint/2010/main" val="216550372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kt 10" hidden="1">
            <a:extLst>
              <a:ext uri="{FF2B5EF4-FFF2-40B4-BE49-F238E27FC236}">
                <a16:creationId xmlns:a16="http://schemas.microsoft.com/office/drawing/2014/main" id="{42D52A1D-F46E-479A-926E-36B497ED6F39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545" name="think-cell Folie" r:id="rId5" imgW="344" imgH="345" progId="TCLayout.ActiveDocument.1">
                  <p:embed/>
                </p:oleObj>
              </mc:Choice>
              <mc:Fallback>
                <p:oleObj name="think-cell Folie" r:id="rId5" imgW="344" imgH="345" progId="TCLayout.ActiveDocument.1">
                  <p:embed/>
                  <p:pic>
                    <p:nvPicPr>
                      <p:cNvPr id="11" name="Objekt 10" hidden="1">
                        <a:extLst>
                          <a:ext uri="{FF2B5EF4-FFF2-40B4-BE49-F238E27FC236}">
                            <a16:creationId xmlns:a16="http://schemas.microsoft.com/office/drawing/2014/main" id="{42D52A1D-F46E-479A-926E-36B497ED6F3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hteck 9" hidden="1">
            <a:extLst>
              <a:ext uri="{FF2B5EF4-FFF2-40B4-BE49-F238E27FC236}">
                <a16:creationId xmlns:a16="http://schemas.microsoft.com/office/drawing/2014/main" id="{87051595-BD6D-4D0E-BCA8-17CE36AB37DD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t" anchorCtr="0">
            <a:noAutofit/>
          </a:bodyPr>
          <a:lstStyle/>
          <a:p>
            <a:pPr>
              <a:lnSpc>
                <a:spcPct val="113000"/>
              </a:lnSpc>
            </a:pPr>
            <a:endParaRPr lang="de-DE" sz="2600" b="1" dirty="0"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98F415FD-97FB-476D-9147-3E703C911C3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/>
              <a:t>| Kolping Gesellschaft Blindtext | XX. Monat 20XX | Maximilian Mustermann, Funktion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F3F9140C-EBCC-415D-B258-2A924C82C1B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25EFE5-409A-4263-AA86-E37B8055B6A0}" type="slidenum">
              <a:rPr lang="de-DE" smtClean="0"/>
              <a:pPr/>
              <a:t>28</a:t>
            </a:fld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3C5341B-8F8C-47B8-9F50-531F404EB20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2"/>
            <a:r>
              <a:rPr lang="de-DE" dirty="0"/>
              <a:t>Wir laden ein und machen Mut zur Gemeinschaft.</a:t>
            </a:r>
          </a:p>
          <a:p>
            <a:pPr lvl="2"/>
            <a:r>
              <a:rPr lang="de-DE" dirty="0"/>
              <a:t>Wir handeln im Auftrag Jesu Christi.</a:t>
            </a:r>
          </a:p>
          <a:p>
            <a:pPr lvl="2"/>
            <a:r>
              <a:rPr lang="de-DE" dirty="0"/>
              <a:t>Wir nehmen uns Adolph Kolping zum Vorbild.</a:t>
            </a:r>
          </a:p>
          <a:p>
            <a:pPr lvl="2"/>
            <a:r>
              <a:rPr lang="de-DE" dirty="0"/>
              <a:t>Wir sind in der Kirche zu Hause.</a:t>
            </a:r>
          </a:p>
          <a:p>
            <a:pPr lvl="2"/>
            <a:r>
              <a:rPr lang="de-DE" dirty="0"/>
              <a:t>Wir sind eine </a:t>
            </a:r>
            <a:r>
              <a:rPr lang="de-DE" dirty="0" err="1"/>
              <a:t>generationenübergreifende</a:t>
            </a:r>
            <a:r>
              <a:rPr lang="de-DE" dirty="0"/>
              <a:t> familienhafte Gemeinschaft.</a:t>
            </a:r>
          </a:p>
          <a:p>
            <a:pPr lvl="2"/>
            <a:r>
              <a:rPr lang="de-DE" dirty="0"/>
              <a:t>Wir prägen als katholischer Sozialverband die Gesellschaft mit.</a:t>
            </a:r>
          </a:p>
          <a:p>
            <a:pPr lvl="2"/>
            <a:r>
              <a:rPr lang="de-DE" dirty="0"/>
              <a:t>Wir begleiten Menschen in ihrer persönlichen und beruflichen Bildung.</a:t>
            </a:r>
          </a:p>
          <a:p>
            <a:pPr lvl="2"/>
            <a:r>
              <a:rPr lang="de-DE" dirty="0"/>
              <a:t>Wir eröffnen Perspektiven </a:t>
            </a:r>
            <a:r>
              <a:rPr lang="de-DE" dirty="0" err="1"/>
              <a:t>für</a:t>
            </a:r>
            <a:r>
              <a:rPr lang="de-DE" dirty="0"/>
              <a:t> junge Menschen.</a:t>
            </a:r>
          </a:p>
          <a:p>
            <a:pPr lvl="2"/>
            <a:r>
              <a:rPr lang="de-DE" dirty="0"/>
              <a:t>Wir vertreten ein christliches Arbeitsverständnis.</a:t>
            </a:r>
          </a:p>
          <a:p>
            <a:pPr lvl="2"/>
            <a:r>
              <a:rPr lang="de-DE" dirty="0"/>
              <a:t>Wir verstehen uns als Anwalt </a:t>
            </a:r>
            <a:r>
              <a:rPr lang="de-DE" dirty="0" err="1"/>
              <a:t>für</a:t>
            </a:r>
            <a:r>
              <a:rPr lang="de-DE" dirty="0"/>
              <a:t> Familie.</a:t>
            </a:r>
          </a:p>
          <a:p>
            <a:pPr lvl="2"/>
            <a:r>
              <a:rPr lang="de-DE" dirty="0"/>
              <a:t>Wir spannen ein weltweites Netz der Partnerschaft.</a:t>
            </a:r>
          </a:p>
          <a:p>
            <a:pPr lvl="2"/>
            <a:r>
              <a:rPr lang="de-DE" dirty="0"/>
              <a:t>Wir leben verantwortlich und handeln solidarisch.</a:t>
            </a:r>
          </a:p>
        </p:txBody>
      </p:sp>
      <p:sp>
        <p:nvSpPr>
          <p:cNvPr id="8" name="Titel 7">
            <a:extLst>
              <a:ext uri="{FF2B5EF4-FFF2-40B4-BE49-F238E27FC236}">
                <a16:creationId xmlns:a16="http://schemas.microsoft.com/office/drawing/2014/main" id="{A5B0DDDA-62F1-4448-9138-110BF1330B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Kolping in 12 Sätzen</a:t>
            </a:r>
          </a:p>
        </p:txBody>
      </p:sp>
      <p:pic>
        <p:nvPicPr>
          <p:cNvPr id="19" name="Grafik 18">
            <a:extLst>
              <a:ext uri="{FF2B5EF4-FFF2-40B4-BE49-F238E27FC236}">
                <a16:creationId xmlns:a16="http://schemas.microsoft.com/office/drawing/2014/main" id="{FFD49CDE-BACE-4FC6-B7EC-F5106A7C343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9589" y="1510222"/>
            <a:ext cx="3704476" cy="3674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18826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kt 11" hidden="1">
            <a:extLst>
              <a:ext uri="{FF2B5EF4-FFF2-40B4-BE49-F238E27FC236}">
                <a16:creationId xmlns:a16="http://schemas.microsoft.com/office/drawing/2014/main" id="{82D4EA07-017E-4CFE-8E80-04939F566C77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10410606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473" name="think-cell Folie" r:id="rId5" imgW="344" imgH="345" progId="TCLayout.ActiveDocument.1">
                  <p:embed/>
                </p:oleObj>
              </mc:Choice>
              <mc:Fallback>
                <p:oleObj name="think-cell Folie" r:id="rId5" imgW="344" imgH="345" progId="TCLayout.ActiveDocument.1">
                  <p:embed/>
                  <p:pic>
                    <p:nvPicPr>
                      <p:cNvPr id="12" name="Objekt 11" hidden="1">
                        <a:extLst>
                          <a:ext uri="{FF2B5EF4-FFF2-40B4-BE49-F238E27FC236}">
                            <a16:creationId xmlns:a16="http://schemas.microsoft.com/office/drawing/2014/main" id="{82D4EA07-017E-4CFE-8E80-04939F566C7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hteck 10" hidden="1">
            <a:extLst>
              <a:ext uri="{FF2B5EF4-FFF2-40B4-BE49-F238E27FC236}">
                <a16:creationId xmlns:a16="http://schemas.microsoft.com/office/drawing/2014/main" id="{C3A65A57-8A40-40DF-80F9-37A027195E59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t" anchorCtr="0">
            <a:noAutofit/>
          </a:bodyPr>
          <a:lstStyle/>
          <a:p>
            <a:pPr>
              <a:lnSpc>
                <a:spcPct val="113000"/>
              </a:lnSpc>
            </a:pPr>
            <a:endParaRPr lang="de-DE" sz="2600" b="1" dirty="0"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A933BA48-7EA4-4798-AFA8-5AEB96A5BA5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/>
              <a:t>| Kolping Gesellschaft Blindtext | XX. Monat 20XX | Maximilian Mustermann, Funktion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2587B9DE-46C1-4EEE-AE94-5432BEB3C3B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25EFE5-409A-4263-AA86-E37B8055B6A0}" type="slidenum">
              <a:rPr lang="de-DE" smtClean="0"/>
              <a:pPr/>
              <a:t>29</a:t>
            </a:fld>
            <a:endParaRPr lang="de-DE" dirty="0"/>
          </a:p>
        </p:txBody>
      </p:sp>
      <p:graphicFrame>
        <p:nvGraphicFramePr>
          <p:cNvPr id="10" name="Diagrammplatzhalter 11">
            <a:extLst>
              <a:ext uri="{FF2B5EF4-FFF2-40B4-BE49-F238E27FC236}">
                <a16:creationId xmlns:a16="http://schemas.microsoft.com/office/drawing/2014/main" id="{FCD55292-F57A-445B-B464-EFC8754B5A57}"/>
              </a:ext>
            </a:extLst>
          </p:cNvPr>
          <p:cNvGraphicFramePr>
            <a:graphicFrameLocks noGrp="1"/>
          </p:cNvGraphicFramePr>
          <p:nvPr>
            <p:ph type="chart" sz="quarter" idx="14"/>
          </p:nvPr>
        </p:nvGraphicFramePr>
        <p:xfrm>
          <a:off x="695325" y="2457450"/>
          <a:ext cx="11160125" cy="3382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8" name="Textplatzhalter 7">
            <a:extLst>
              <a:ext uri="{FF2B5EF4-FFF2-40B4-BE49-F238E27FC236}">
                <a16:creationId xmlns:a16="http://schemas.microsoft.com/office/drawing/2014/main" id="{B188E5EA-D3A4-49D8-A4DE-78296567180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de-DE" dirty="0"/>
              <a:t>Platzhalter für die Werteinheit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0E97C419-1A2C-49B3-B265-5684632B4FB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95325" y="5897215"/>
            <a:ext cx="11160000" cy="124073"/>
          </a:xfrm>
        </p:spPr>
        <p:txBody>
          <a:bodyPr/>
          <a:lstStyle/>
          <a:p>
            <a:r>
              <a:rPr lang="de-DE" dirty="0"/>
              <a:t>Platzhalter für eine Quellenangabe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25173197-054A-4427-B842-D61936163C4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e-DE" dirty="0"/>
              <a:t>Platzhalter für den Diagrammtitel</a:t>
            </a:r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D611A852-1C48-4282-82D4-12460893CA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Folientitel </a:t>
            </a:r>
            <a:r>
              <a:rPr lang="de-DE" b="0" dirty="0"/>
              <a:t>(Säulendiagramm)</a:t>
            </a:r>
          </a:p>
        </p:txBody>
      </p:sp>
    </p:spTree>
    <p:extLst>
      <p:ext uri="{BB962C8B-B14F-4D97-AF65-F5344CB8AC3E}">
        <p14:creationId xmlns:p14="http://schemas.microsoft.com/office/powerpoint/2010/main" val="27787346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>
            <a:extLst>
              <a:ext uri="{FF2B5EF4-FFF2-40B4-BE49-F238E27FC236}">
                <a16:creationId xmlns:a16="http://schemas.microsoft.com/office/drawing/2014/main" id="{2CF16498-F0B8-4FB2-AE0F-DC77A7430DEA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15202947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303" name="think-cell Folie" r:id="rId5" imgW="344" imgH="345" progId="TCLayout.ActiveDocument.1">
                  <p:embed/>
                </p:oleObj>
              </mc:Choice>
              <mc:Fallback>
                <p:oleObj name="think-cell Folie" r:id="rId5" imgW="344" imgH="345" progId="TCLayout.ActiveDocument.1">
                  <p:embed/>
                  <p:pic>
                    <p:nvPicPr>
                      <p:cNvPr id="6" name="Objekt 5" hidden="1">
                        <a:extLst>
                          <a:ext uri="{FF2B5EF4-FFF2-40B4-BE49-F238E27FC236}">
                            <a16:creationId xmlns:a16="http://schemas.microsoft.com/office/drawing/2014/main" id="{2CF16498-F0B8-4FB2-AE0F-DC77A7430DE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hteck 3" hidden="1">
            <a:extLst>
              <a:ext uri="{FF2B5EF4-FFF2-40B4-BE49-F238E27FC236}">
                <a16:creationId xmlns:a16="http://schemas.microsoft.com/office/drawing/2014/main" id="{2763201C-56F5-4672-AED9-FC4BFFDB7ED2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t" anchorCtr="0">
            <a:noAutofit/>
          </a:bodyPr>
          <a:lstStyle/>
          <a:p>
            <a:pPr>
              <a:lnSpc>
                <a:spcPct val="113000"/>
              </a:lnSpc>
            </a:pPr>
            <a:endParaRPr lang="de-DE" sz="2600" b="1" dirty="0"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pic>
        <p:nvPicPr>
          <p:cNvPr id="45" name="Grafik 44">
            <a:extLst>
              <a:ext uri="{FF2B5EF4-FFF2-40B4-BE49-F238E27FC236}">
                <a16:creationId xmlns:a16="http://schemas.microsoft.com/office/drawing/2014/main" id="{89AD0344-0DE1-48DC-B8B4-CACE1F6C7358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/>
          <a:stretch/>
        </p:blipFill>
        <p:spPr bwMode="gray">
          <a:xfrm>
            <a:off x="5435533" y="3497854"/>
            <a:ext cx="1680900" cy="1875361"/>
          </a:xfrm>
          <a:prstGeom prst="rect">
            <a:avLst/>
          </a:prstGeom>
        </p:spPr>
      </p:pic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7A97BBB4-9E64-4FD2-9CAA-918D805A15B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/>
              <a:t>| Kolping Gesellschaft Blindtext | XX. Monat 20XX | Maximilian Mustermann, Funktion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569D1C8F-2065-4306-9376-C382917EEC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25EFE5-409A-4263-AA86-E37B8055B6A0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52742C94-6AE0-405B-BB33-7FEA04DD90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PowerPoint Farben</a:t>
            </a:r>
          </a:p>
        </p:txBody>
      </p:sp>
      <p:sp>
        <p:nvSpPr>
          <p:cNvPr id="47" name="Rectangle 7">
            <a:extLst>
              <a:ext uri="{FF2B5EF4-FFF2-40B4-BE49-F238E27FC236}">
                <a16:creationId xmlns:a16="http://schemas.microsoft.com/office/drawing/2014/main" id="{714CCADE-73FC-41A4-8575-B1096C73DD00}"/>
              </a:ext>
            </a:extLst>
          </p:cNvPr>
          <p:cNvSpPr>
            <a:spLocks noChangeArrowheads="1"/>
          </p:cNvSpPr>
          <p:nvPr/>
        </p:nvSpPr>
        <p:spPr bwMode="gray">
          <a:xfrm>
            <a:off x="9192269" y="2195863"/>
            <a:ext cx="2664296" cy="2880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100000"/>
              </a:spcBef>
              <a:buFont typeface="Arial" charset="0"/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50000"/>
              </a:spcBef>
              <a:buClr>
                <a:srgbClr val="D50018"/>
              </a:buClr>
              <a:buSzPct val="120000"/>
              <a:buFont typeface="Wingdings" pitchFamily="2" charset="2"/>
              <a:defRPr sz="1600">
                <a:solidFill>
                  <a:schemeClr val="tx1"/>
                </a:solidFill>
                <a:latin typeface="Arial" charset="0"/>
              </a:defRPr>
            </a:lvl2pPr>
            <a:lvl3pPr indent="-269875">
              <a:spcBef>
                <a:spcPct val="50000"/>
              </a:spcBef>
              <a:buClr>
                <a:schemeClr val="accent2"/>
              </a:buClr>
              <a:buSzPct val="12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3pPr>
            <a:lvl4pPr indent="-271463"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indent="-269875"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5pPr>
            <a:lvl6pPr indent="-269875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6pPr>
            <a:lvl7pPr indent="-269875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7pPr>
            <a:lvl8pPr indent="-269875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8pPr>
            <a:lvl9pPr indent="-269875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buClr>
                <a:schemeClr val="accent2"/>
              </a:buClr>
              <a:buSzPct val="120000"/>
              <a:buFont typeface="Wingdings" pitchFamily="2" charset="2"/>
              <a:buNone/>
            </a:pPr>
            <a:r>
              <a:rPr lang="de-DE" altLang="de-DE" sz="1200" b="0" dirty="0">
                <a:solidFill>
                  <a:schemeClr val="bg1"/>
                </a:solidFill>
                <a:latin typeface="+mj-lt"/>
              </a:rPr>
              <a:t>116 | 5 | 111</a:t>
            </a:r>
          </a:p>
        </p:txBody>
      </p:sp>
      <p:sp>
        <p:nvSpPr>
          <p:cNvPr id="49" name="Rectangle 8">
            <a:extLst>
              <a:ext uri="{FF2B5EF4-FFF2-40B4-BE49-F238E27FC236}">
                <a16:creationId xmlns:a16="http://schemas.microsoft.com/office/drawing/2014/main" id="{2B1FBCE7-B03E-48DA-B0A6-A7AC0FFCE2E4}"/>
              </a:ext>
            </a:extLst>
          </p:cNvPr>
          <p:cNvSpPr>
            <a:spLocks noChangeArrowheads="1"/>
          </p:cNvSpPr>
          <p:nvPr/>
        </p:nvSpPr>
        <p:spPr bwMode="gray">
          <a:xfrm>
            <a:off x="9192269" y="2546894"/>
            <a:ext cx="2664296" cy="288000"/>
          </a:xfrm>
          <a:prstGeom prst="rect">
            <a:avLst/>
          </a:prstGeom>
          <a:solidFill>
            <a:schemeClr val="accent3"/>
          </a:solidFill>
          <a:ln w="317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  <a:buClr>
                <a:schemeClr val="accent2"/>
              </a:buClr>
              <a:buSzPct val="120000"/>
              <a:buFont typeface="Wingdings" pitchFamily="2" charset="2"/>
              <a:buNone/>
              <a:defRPr/>
            </a:pPr>
            <a:r>
              <a:rPr lang="de-DE" sz="1200" dirty="0">
                <a:solidFill>
                  <a:schemeClr val="bg1"/>
                </a:solidFill>
                <a:latin typeface="+mj-lt"/>
              </a:rPr>
              <a:t>29 | 114 | 138</a:t>
            </a:r>
          </a:p>
        </p:txBody>
      </p:sp>
      <p:sp>
        <p:nvSpPr>
          <p:cNvPr id="50" name="Rectangle 9">
            <a:extLst>
              <a:ext uri="{FF2B5EF4-FFF2-40B4-BE49-F238E27FC236}">
                <a16:creationId xmlns:a16="http://schemas.microsoft.com/office/drawing/2014/main" id="{EBB6A21B-556A-44EC-8C47-F1ECD8286BAA}"/>
              </a:ext>
            </a:extLst>
          </p:cNvPr>
          <p:cNvSpPr>
            <a:spLocks noChangeArrowheads="1"/>
          </p:cNvSpPr>
          <p:nvPr/>
        </p:nvSpPr>
        <p:spPr bwMode="gray">
          <a:xfrm>
            <a:off x="9192269" y="2897925"/>
            <a:ext cx="2664296" cy="288000"/>
          </a:xfrm>
          <a:prstGeom prst="rect">
            <a:avLst/>
          </a:prstGeom>
          <a:solidFill>
            <a:schemeClr val="accent4"/>
          </a:solidFill>
          <a:ln w="317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  <a:buClr>
                <a:schemeClr val="accent2"/>
              </a:buClr>
              <a:buSzPct val="120000"/>
              <a:buFont typeface="Wingdings" pitchFamily="2" charset="2"/>
              <a:buNone/>
              <a:defRPr/>
            </a:pPr>
            <a:r>
              <a:rPr lang="de-DE" sz="1200" dirty="0">
                <a:solidFill>
                  <a:schemeClr val="bg1"/>
                </a:solidFill>
                <a:latin typeface="+mj-lt"/>
              </a:rPr>
              <a:t>155 | 6 | 135</a:t>
            </a:r>
          </a:p>
        </p:txBody>
      </p:sp>
      <p:sp>
        <p:nvSpPr>
          <p:cNvPr id="51" name="Rectangle 10">
            <a:extLst>
              <a:ext uri="{FF2B5EF4-FFF2-40B4-BE49-F238E27FC236}">
                <a16:creationId xmlns:a16="http://schemas.microsoft.com/office/drawing/2014/main" id="{755FA52D-5407-43D3-9624-8A3112F3CA2B}"/>
              </a:ext>
            </a:extLst>
          </p:cNvPr>
          <p:cNvSpPr>
            <a:spLocks noChangeArrowheads="1"/>
          </p:cNvSpPr>
          <p:nvPr/>
        </p:nvSpPr>
        <p:spPr bwMode="gray">
          <a:xfrm>
            <a:off x="9192269" y="3248956"/>
            <a:ext cx="2664296" cy="288000"/>
          </a:xfrm>
          <a:prstGeom prst="rect">
            <a:avLst/>
          </a:prstGeom>
          <a:solidFill>
            <a:schemeClr val="accent5"/>
          </a:solidFill>
          <a:ln w="317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  <a:buClr>
                <a:schemeClr val="accent2"/>
              </a:buClr>
              <a:buSzPct val="120000"/>
              <a:buFont typeface="Wingdings" pitchFamily="2" charset="2"/>
              <a:buNone/>
              <a:defRPr/>
            </a:pPr>
            <a:r>
              <a:rPr lang="de-DE" sz="1200" dirty="0">
                <a:solidFill>
                  <a:schemeClr val="bg1"/>
                </a:solidFill>
                <a:latin typeface="+mj-lt"/>
              </a:rPr>
              <a:t>65 | 160 | 160</a:t>
            </a:r>
          </a:p>
        </p:txBody>
      </p:sp>
      <p:sp>
        <p:nvSpPr>
          <p:cNvPr id="52" name="Rectangle 10">
            <a:extLst>
              <a:ext uri="{FF2B5EF4-FFF2-40B4-BE49-F238E27FC236}">
                <a16:creationId xmlns:a16="http://schemas.microsoft.com/office/drawing/2014/main" id="{688EDF58-6358-414D-97E0-28859B9C939D}"/>
              </a:ext>
            </a:extLst>
          </p:cNvPr>
          <p:cNvSpPr>
            <a:spLocks noChangeArrowheads="1"/>
          </p:cNvSpPr>
          <p:nvPr/>
        </p:nvSpPr>
        <p:spPr bwMode="gray">
          <a:xfrm>
            <a:off x="9192269" y="3599987"/>
            <a:ext cx="2664296" cy="288000"/>
          </a:xfrm>
          <a:prstGeom prst="rect">
            <a:avLst/>
          </a:prstGeom>
          <a:solidFill>
            <a:schemeClr val="accent6"/>
          </a:solidFill>
          <a:ln w="317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  <a:buClr>
                <a:schemeClr val="accent2"/>
              </a:buClr>
              <a:buSzPct val="120000"/>
              <a:buFont typeface="Wingdings" pitchFamily="2" charset="2"/>
              <a:buNone/>
              <a:defRPr/>
            </a:pPr>
            <a:r>
              <a:rPr lang="de-DE" sz="1200" dirty="0">
                <a:solidFill>
                  <a:schemeClr val="bg1"/>
                </a:solidFill>
                <a:latin typeface="+mj-lt"/>
              </a:rPr>
              <a:t>40 | 93 | 166</a:t>
            </a:r>
          </a:p>
        </p:txBody>
      </p:sp>
      <p:sp>
        <p:nvSpPr>
          <p:cNvPr id="53" name="Rectangle 4">
            <a:extLst>
              <a:ext uri="{FF2B5EF4-FFF2-40B4-BE49-F238E27FC236}">
                <a16:creationId xmlns:a16="http://schemas.microsoft.com/office/drawing/2014/main" id="{C6CBD711-BF01-467A-8E71-6405ED566F92}"/>
              </a:ext>
            </a:extLst>
          </p:cNvPr>
          <p:cNvSpPr>
            <a:spLocks noChangeArrowheads="1"/>
          </p:cNvSpPr>
          <p:nvPr/>
        </p:nvSpPr>
        <p:spPr bwMode="gray">
          <a:xfrm>
            <a:off x="695400" y="2546902"/>
            <a:ext cx="2663825" cy="2880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100000"/>
              </a:spcBef>
              <a:buFont typeface="Arial" charset="0"/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50000"/>
              </a:spcBef>
              <a:buClr>
                <a:srgbClr val="D50018"/>
              </a:buClr>
              <a:buSzPct val="120000"/>
              <a:buFont typeface="Wingdings" pitchFamily="2" charset="2"/>
              <a:defRPr sz="1600">
                <a:solidFill>
                  <a:schemeClr val="tx1"/>
                </a:solidFill>
                <a:latin typeface="Arial" charset="0"/>
              </a:defRPr>
            </a:lvl2pPr>
            <a:lvl3pPr indent="-269875">
              <a:spcBef>
                <a:spcPct val="50000"/>
              </a:spcBef>
              <a:buClr>
                <a:schemeClr val="accent2"/>
              </a:buClr>
              <a:buSzPct val="12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3pPr>
            <a:lvl4pPr indent="-271463"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indent="-269875"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5pPr>
            <a:lvl6pPr indent="-269875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6pPr>
            <a:lvl7pPr indent="-269875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7pPr>
            <a:lvl8pPr indent="-269875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8pPr>
            <a:lvl9pPr indent="-269875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buClr>
                <a:schemeClr val="accent2"/>
              </a:buClr>
              <a:buSzPct val="120000"/>
              <a:buFont typeface="Wingdings" pitchFamily="2" charset="2"/>
              <a:buNone/>
            </a:pPr>
            <a:r>
              <a:rPr lang="de-DE" altLang="de-DE" sz="1200" b="0" dirty="0">
                <a:solidFill>
                  <a:schemeClr val="bg1"/>
                </a:solidFill>
                <a:latin typeface="+mj-lt"/>
              </a:rPr>
              <a:t>0 | 0 | 0</a:t>
            </a:r>
          </a:p>
        </p:txBody>
      </p:sp>
      <p:sp>
        <p:nvSpPr>
          <p:cNvPr id="54" name="Rectangle 5">
            <a:extLst>
              <a:ext uri="{FF2B5EF4-FFF2-40B4-BE49-F238E27FC236}">
                <a16:creationId xmlns:a16="http://schemas.microsoft.com/office/drawing/2014/main" id="{25A9ED2E-F119-4F98-B457-E65BE005EC07}"/>
              </a:ext>
            </a:extLst>
          </p:cNvPr>
          <p:cNvSpPr>
            <a:spLocks noChangeArrowheads="1"/>
          </p:cNvSpPr>
          <p:nvPr/>
        </p:nvSpPr>
        <p:spPr bwMode="gray">
          <a:xfrm>
            <a:off x="695400" y="2195863"/>
            <a:ext cx="2663825" cy="28800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31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100000"/>
              </a:spcBef>
              <a:buFont typeface="Arial" charset="0"/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50000"/>
              </a:spcBef>
              <a:buClr>
                <a:srgbClr val="D50018"/>
              </a:buClr>
              <a:buSzPct val="120000"/>
              <a:buFont typeface="Wingdings" pitchFamily="2" charset="2"/>
              <a:defRPr sz="1600">
                <a:solidFill>
                  <a:schemeClr val="tx1"/>
                </a:solidFill>
                <a:latin typeface="Arial" charset="0"/>
              </a:defRPr>
            </a:lvl2pPr>
            <a:lvl3pPr indent="-269875">
              <a:spcBef>
                <a:spcPct val="50000"/>
              </a:spcBef>
              <a:buClr>
                <a:schemeClr val="accent2"/>
              </a:buClr>
              <a:buSzPct val="12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3pPr>
            <a:lvl4pPr indent="-271463"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indent="-269875"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5pPr>
            <a:lvl6pPr indent="-269875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6pPr>
            <a:lvl7pPr indent="-269875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7pPr>
            <a:lvl8pPr indent="-269875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8pPr>
            <a:lvl9pPr indent="-269875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buClr>
                <a:schemeClr val="accent2"/>
              </a:buClr>
              <a:buSzPct val="120000"/>
              <a:buFont typeface="Wingdings" pitchFamily="2" charset="2"/>
              <a:buNone/>
            </a:pPr>
            <a:r>
              <a:rPr lang="de-DE" altLang="de-DE" sz="1200" b="0" dirty="0">
                <a:latin typeface="+mj-lt"/>
              </a:rPr>
              <a:t>255 | 220 | 165</a:t>
            </a:r>
          </a:p>
        </p:txBody>
      </p:sp>
      <p:sp>
        <p:nvSpPr>
          <p:cNvPr id="55" name="Rectangle 6">
            <a:extLst>
              <a:ext uri="{FF2B5EF4-FFF2-40B4-BE49-F238E27FC236}">
                <a16:creationId xmlns:a16="http://schemas.microsoft.com/office/drawing/2014/main" id="{0F1F06E5-9EB3-420B-9CC5-5015C0AB3236}"/>
              </a:ext>
            </a:extLst>
          </p:cNvPr>
          <p:cNvSpPr>
            <a:spLocks noChangeArrowheads="1"/>
          </p:cNvSpPr>
          <p:nvPr/>
        </p:nvSpPr>
        <p:spPr bwMode="gray">
          <a:xfrm>
            <a:off x="695400" y="1844824"/>
            <a:ext cx="2663825" cy="28800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100000"/>
              </a:spcBef>
              <a:buFont typeface="Arial" charset="0"/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50000"/>
              </a:spcBef>
              <a:buClr>
                <a:srgbClr val="D50018"/>
              </a:buClr>
              <a:buSzPct val="120000"/>
              <a:buFont typeface="Wingdings" pitchFamily="2" charset="2"/>
              <a:defRPr sz="1600">
                <a:solidFill>
                  <a:schemeClr val="tx1"/>
                </a:solidFill>
                <a:latin typeface="Arial" charset="0"/>
              </a:defRPr>
            </a:lvl2pPr>
            <a:lvl3pPr indent="-269875">
              <a:spcBef>
                <a:spcPct val="50000"/>
              </a:spcBef>
              <a:buClr>
                <a:schemeClr val="accent2"/>
              </a:buClr>
              <a:buSzPct val="12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3pPr>
            <a:lvl4pPr indent="-271463"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indent="-269875"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5pPr>
            <a:lvl6pPr indent="-269875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6pPr>
            <a:lvl7pPr indent="-269875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7pPr>
            <a:lvl8pPr indent="-269875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8pPr>
            <a:lvl9pPr indent="-269875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buClr>
                <a:schemeClr val="accent2"/>
              </a:buClr>
              <a:buSzPct val="120000"/>
              <a:buFont typeface="Wingdings" pitchFamily="2" charset="2"/>
              <a:buNone/>
            </a:pPr>
            <a:r>
              <a:rPr lang="de-DE" altLang="de-DE" sz="1200" b="0" dirty="0">
                <a:solidFill>
                  <a:schemeClr val="bg1"/>
                </a:solidFill>
                <a:latin typeface="+mj-lt"/>
              </a:rPr>
              <a:t>255 | 140 | 0</a:t>
            </a:r>
          </a:p>
        </p:txBody>
      </p:sp>
      <p:sp>
        <p:nvSpPr>
          <p:cNvPr id="56" name="Rectangle 17">
            <a:extLst>
              <a:ext uri="{FF2B5EF4-FFF2-40B4-BE49-F238E27FC236}">
                <a16:creationId xmlns:a16="http://schemas.microsoft.com/office/drawing/2014/main" id="{F61D11E7-BBC3-4396-A7C1-913F3D7815A4}"/>
              </a:ext>
            </a:extLst>
          </p:cNvPr>
          <p:cNvSpPr>
            <a:spLocks noChangeArrowheads="1"/>
          </p:cNvSpPr>
          <p:nvPr/>
        </p:nvSpPr>
        <p:spPr bwMode="gray">
          <a:xfrm>
            <a:off x="9192740" y="1844824"/>
            <a:ext cx="2663825" cy="288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100000"/>
              </a:spcBef>
              <a:buFont typeface="Arial" charset="0"/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50000"/>
              </a:spcBef>
              <a:buClr>
                <a:srgbClr val="D50018"/>
              </a:buClr>
              <a:buSzPct val="120000"/>
              <a:buFont typeface="Wingdings" pitchFamily="2" charset="2"/>
              <a:defRPr sz="1600">
                <a:solidFill>
                  <a:schemeClr val="tx1"/>
                </a:solidFill>
                <a:latin typeface="Arial" charset="0"/>
              </a:defRPr>
            </a:lvl2pPr>
            <a:lvl3pPr indent="-269875">
              <a:spcBef>
                <a:spcPct val="50000"/>
              </a:spcBef>
              <a:buClr>
                <a:schemeClr val="accent2"/>
              </a:buClr>
              <a:buSzPct val="12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3pPr>
            <a:lvl4pPr indent="-271463"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indent="-269875"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5pPr>
            <a:lvl6pPr indent="-269875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6pPr>
            <a:lvl7pPr indent="-269875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7pPr>
            <a:lvl8pPr indent="-269875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8pPr>
            <a:lvl9pPr indent="-269875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buClr>
                <a:schemeClr val="accent2"/>
              </a:buClr>
              <a:buSzPct val="120000"/>
              <a:buFont typeface="Wingdings" pitchFamily="2" charset="2"/>
              <a:buNone/>
            </a:pPr>
            <a:r>
              <a:rPr lang="de-DE" altLang="de-DE" sz="1200" b="0" dirty="0">
                <a:solidFill>
                  <a:schemeClr val="bg1"/>
                </a:solidFill>
              </a:rPr>
              <a:t>255 | 140 | 0</a:t>
            </a:r>
          </a:p>
        </p:txBody>
      </p:sp>
      <p:sp>
        <p:nvSpPr>
          <p:cNvPr id="57" name="Rectangle 4">
            <a:extLst>
              <a:ext uri="{FF2B5EF4-FFF2-40B4-BE49-F238E27FC236}">
                <a16:creationId xmlns:a16="http://schemas.microsoft.com/office/drawing/2014/main" id="{D7568F25-FBC2-4D31-8236-6D92BF71CB66}"/>
              </a:ext>
            </a:extLst>
          </p:cNvPr>
          <p:cNvSpPr>
            <a:spLocks noChangeArrowheads="1"/>
          </p:cNvSpPr>
          <p:nvPr/>
        </p:nvSpPr>
        <p:spPr bwMode="gray">
          <a:xfrm>
            <a:off x="695400" y="2897941"/>
            <a:ext cx="2663825" cy="28800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  <a:buClr>
                <a:schemeClr val="accent2"/>
              </a:buClr>
              <a:buSzPct val="120000"/>
              <a:buFont typeface="Wingdings" pitchFamily="2" charset="2"/>
              <a:buNone/>
              <a:defRPr/>
            </a:pPr>
            <a:r>
              <a:rPr lang="de-DE" sz="1200" dirty="0">
                <a:latin typeface="+mj-lt"/>
              </a:rPr>
              <a:t>255 | 255 | 255</a:t>
            </a:r>
          </a:p>
        </p:txBody>
      </p:sp>
      <p:cxnSp>
        <p:nvCxnSpPr>
          <p:cNvPr id="58" name="Gewinkelte Verbindung 129">
            <a:extLst>
              <a:ext uri="{FF2B5EF4-FFF2-40B4-BE49-F238E27FC236}">
                <a16:creationId xmlns:a16="http://schemas.microsoft.com/office/drawing/2014/main" id="{6EB32A0B-DB78-4A97-AFD3-A83E54928C3F}"/>
              </a:ext>
            </a:extLst>
          </p:cNvPr>
          <p:cNvCxnSpPr>
            <a:cxnSpLocks/>
            <a:stCxn id="57" idx="3"/>
            <a:endCxn id="80" idx="0"/>
          </p:cNvCxnSpPr>
          <p:nvPr/>
        </p:nvCxnSpPr>
        <p:spPr bwMode="gray">
          <a:xfrm>
            <a:off x="3359225" y="3041941"/>
            <a:ext cx="2168792" cy="768615"/>
          </a:xfrm>
          <a:prstGeom prst="bentConnector2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Gewinkelte Verbindung 131">
            <a:extLst>
              <a:ext uri="{FF2B5EF4-FFF2-40B4-BE49-F238E27FC236}">
                <a16:creationId xmlns:a16="http://schemas.microsoft.com/office/drawing/2014/main" id="{6E007AE8-9D77-4682-A0BF-D4DE3E819A41}"/>
              </a:ext>
            </a:extLst>
          </p:cNvPr>
          <p:cNvCxnSpPr>
            <a:cxnSpLocks/>
            <a:stCxn id="53" idx="3"/>
            <a:endCxn id="81" idx="0"/>
          </p:cNvCxnSpPr>
          <p:nvPr/>
        </p:nvCxnSpPr>
        <p:spPr bwMode="gray">
          <a:xfrm>
            <a:off x="3359225" y="2690902"/>
            <a:ext cx="2334812" cy="1119654"/>
          </a:xfrm>
          <a:prstGeom prst="bentConnector2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Gewinkelte Verbindung 133">
            <a:extLst>
              <a:ext uri="{FF2B5EF4-FFF2-40B4-BE49-F238E27FC236}">
                <a16:creationId xmlns:a16="http://schemas.microsoft.com/office/drawing/2014/main" id="{8668AFCB-838D-4683-8391-06F75DFFEC0B}"/>
              </a:ext>
            </a:extLst>
          </p:cNvPr>
          <p:cNvCxnSpPr>
            <a:cxnSpLocks/>
            <a:stCxn id="54" idx="3"/>
            <a:endCxn id="82" idx="0"/>
          </p:cNvCxnSpPr>
          <p:nvPr/>
        </p:nvCxnSpPr>
        <p:spPr bwMode="gray">
          <a:xfrm>
            <a:off x="3359225" y="2339863"/>
            <a:ext cx="2500831" cy="1470693"/>
          </a:xfrm>
          <a:prstGeom prst="bentConnector2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Gewinkelte Verbindung 135">
            <a:extLst>
              <a:ext uri="{FF2B5EF4-FFF2-40B4-BE49-F238E27FC236}">
                <a16:creationId xmlns:a16="http://schemas.microsoft.com/office/drawing/2014/main" id="{A80233BD-9401-4CD6-B946-4C0F4D1B2F86}"/>
              </a:ext>
            </a:extLst>
          </p:cNvPr>
          <p:cNvCxnSpPr>
            <a:cxnSpLocks/>
            <a:stCxn id="55" idx="3"/>
            <a:endCxn id="83" idx="0"/>
          </p:cNvCxnSpPr>
          <p:nvPr/>
        </p:nvCxnSpPr>
        <p:spPr bwMode="gray">
          <a:xfrm>
            <a:off x="3359225" y="1988824"/>
            <a:ext cx="2666850" cy="1821732"/>
          </a:xfrm>
          <a:prstGeom prst="bentConnector2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Gewinkelte Verbindung 137">
            <a:extLst>
              <a:ext uri="{FF2B5EF4-FFF2-40B4-BE49-F238E27FC236}">
                <a16:creationId xmlns:a16="http://schemas.microsoft.com/office/drawing/2014/main" id="{E2880C34-AF51-46C3-97F5-2C72233C0D3D}"/>
              </a:ext>
            </a:extLst>
          </p:cNvPr>
          <p:cNvCxnSpPr>
            <a:cxnSpLocks/>
            <a:stCxn id="56" idx="1"/>
            <a:endCxn id="84" idx="0"/>
          </p:cNvCxnSpPr>
          <p:nvPr/>
        </p:nvCxnSpPr>
        <p:spPr bwMode="gray">
          <a:xfrm rot="10800000" flipV="1">
            <a:off x="6192094" y="1988824"/>
            <a:ext cx="3000646" cy="1821732"/>
          </a:xfrm>
          <a:prstGeom prst="bentConnector2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Gewinkelte Verbindung 139">
            <a:extLst>
              <a:ext uri="{FF2B5EF4-FFF2-40B4-BE49-F238E27FC236}">
                <a16:creationId xmlns:a16="http://schemas.microsoft.com/office/drawing/2014/main" id="{6C7D8278-9DF1-4469-AB01-8FE17BF8E60E}"/>
              </a:ext>
            </a:extLst>
          </p:cNvPr>
          <p:cNvCxnSpPr>
            <a:cxnSpLocks/>
            <a:stCxn id="47" idx="1"/>
            <a:endCxn id="85" idx="0"/>
          </p:cNvCxnSpPr>
          <p:nvPr/>
        </p:nvCxnSpPr>
        <p:spPr bwMode="gray">
          <a:xfrm rot="10800000" flipV="1">
            <a:off x="6358115" y="2339862"/>
            <a:ext cx="2834155" cy="1470693"/>
          </a:xfrm>
          <a:prstGeom prst="bentConnector2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Gewinkelte Verbindung 141">
            <a:extLst>
              <a:ext uri="{FF2B5EF4-FFF2-40B4-BE49-F238E27FC236}">
                <a16:creationId xmlns:a16="http://schemas.microsoft.com/office/drawing/2014/main" id="{FF90134A-0A76-4D61-8F26-5FA819E70861}"/>
              </a:ext>
            </a:extLst>
          </p:cNvPr>
          <p:cNvCxnSpPr>
            <a:cxnSpLocks/>
            <a:stCxn id="49" idx="1"/>
            <a:endCxn id="86" idx="0"/>
          </p:cNvCxnSpPr>
          <p:nvPr/>
        </p:nvCxnSpPr>
        <p:spPr bwMode="gray">
          <a:xfrm rot="10800000" flipV="1">
            <a:off x="6524133" y="2690894"/>
            <a:ext cx="2668136" cy="1119662"/>
          </a:xfrm>
          <a:prstGeom prst="bentConnector2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Gewinkelte Verbindung 143">
            <a:extLst>
              <a:ext uri="{FF2B5EF4-FFF2-40B4-BE49-F238E27FC236}">
                <a16:creationId xmlns:a16="http://schemas.microsoft.com/office/drawing/2014/main" id="{A73E095A-C91B-4F7A-AF02-CBACFF9F0F2A}"/>
              </a:ext>
            </a:extLst>
          </p:cNvPr>
          <p:cNvCxnSpPr>
            <a:cxnSpLocks/>
            <a:stCxn id="50" idx="1"/>
            <a:endCxn id="87" idx="0"/>
          </p:cNvCxnSpPr>
          <p:nvPr/>
        </p:nvCxnSpPr>
        <p:spPr bwMode="gray">
          <a:xfrm rot="10800000" flipV="1">
            <a:off x="6690153" y="3041924"/>
            <a:ext cx="2502117" cy="768631"/>
          </a:xfrm>
          <a:prstGeom prst="bentConnector2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Gewinkelte Verbindung 145">
            <a:extLst>
              <a:ext uri="{FF2B5EF4-FFF2-40B4-BE49-F238E27FC236}">
                <a16:creationId xmlns:a16="http://schemas.microsoft.com/office/drawing/2014/main" id="{E1E2AD54-27BD-476C-90B2-0EE990B052FF}"/>
              </a:ext>
            </a:extLst>
          </p:cNvPr>
          <p:cNvCxnSpPr>
            <a:cxnSpLocks/>
            <a:stCxn id="51" idx="1"/>
            <a:endCxn id="88" idx="0"/>
          </p:cNvCxnSpPr>
          <p:nvPr/>
        </p:nvCxnSpPr>
        <p:spPr bwMode="gray">
          <a:xfrm rot="10800000" flipV="1">
            <a:off x="6856173" y="3392956"/>
            <a:ext cx="2336097" cy="417600"/>
          </a:xfrm>
          <a:prstGeom prst="bentConnector2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Gewinkelte Verbindung 147">
            <a:extLst>
              <a:ext uri="{FF2B5EF4-FFF2-40B4-BE49-F238E27FC236}">
                <a16:creationId xmlns:a16="http://schemas.microsoft.com/office/drawing/2014/main" id="{5B815663-73B4-4BB3-9D01-218D3675D052}"/>
              </a:ext>
            </a:extLst>
          </p:cNvPr>
          <p:cNvCxnSpPr>
            <a:cxnSpLocks/>
            <a:stCxn id="52" idx="1"/>
            <a:endCxn id="89" idx="0"/>
          </p:cNvCxnSpPr>
          <p:nvPr/>
        </p:nvCxnSpPr>
        <p:spPr bwMode="gray">
          <a:xfrm rot="10800000" flipV="1">
            <a:off x="7022195" y="3743986"/>
            <a:ext cx="2170075" cy="66569"/>
          </a:xfrm>
          <a:prstGeom prst="bentConnector2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011585ED-16F3-48D0-ADF2-844D24ED6DA8}"/>
              </a:ext>
            </a:extLst>
          </p:cNvPr>
          <p:cNvGrpSpPr/>
          <p:nvPr/>
        </p:nvGrpSpPr>
        <p:grpSpPr>
          <a:xfrm>
            <a:off x="1379683" y="5587192"/>
            <a:ext cx="9792600" cy="432000"/>
            <a:chOff x="695400" y="5587192"/>
            <a:chExt cx="9792600" cy="432000"/>
          </a:xfrm>
        </p:grpSpPr>
        <p:sp>
          <p:nvSpPr>
            <p:cNvPr id="68" name="Rectangle 4">
              <a:extLst>
                <a:ext uri="{FF2B5EF4-FFF2-40B4-BE49-F238E27FC236}">
                  <a16:creationId xmlns:a16="http://schemas.microsoft.com/office/drawing/2014/main" id="{CFCDC655-A28A-4FB0-B237-3D5B2E718325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695400" y="5587192"/>
              <a:ext cx="9792600" cy="432000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spcBef>
                  <a:spcPct val="50000"/>
                </a:spcBef>
                <a:buClr>
                  <a:schemeClr val="accent2"/>
                </a:buClr>
                <a:buSzPct val="120000"/>
                <a:buFont typeface="Wingdings" pitchFamily="2" charset="2"/>
                <a:buNone/>
                <a:defRPr/>
              </a:pPr>
              <a:endParaRPr lang="de-DE" sz="1200" dirty="0">
                <a:latin typeface="+mj-lt"/>
              </a:endParaRPr>
            </a:p>
          </p:txBody>
        </p:sp>
        <p:sp>
          <p:nvSpPr>
            <p:cNvPr id="69" name="Rectangle 4">
              <a:extLst>
                <a:ext uri="{FF2B5EF4-FFF2-40B4-BE49-F238E27FC236}">
                  <a16:creationId xmlns:a16="http://schemas.microsoft.com/office/drawing/2014/main" id="{9C3A7E2C-0D1F-4A34-AB77-BA58B485C2AE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109315" y="5659152"/>
              <a:ext cx="1301197" cy="288000"/>
            </a:xfrm>
            <a:prstGeom prst="rect">
              <a:avLst/>
            </a:prstGeom>
            <a:solidFill>
              <a:srgbClr val="B2CE36"/>
            </a:solidFill>
            <a:ln w="3175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/>
            <a:lstStyle>
              <a:lvl1pPr>
                <a:spcBef>
                  <a:spcPct val="100000"/>
                </a:spcBef>
                <a:buFont typeface="Arial" charset="0"/>
                <a:defRPr sz="16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50000"/>
                </a:spcBef>
                <a:buClr>
                  <a:srgbClr val="D50018"/>
                </a:buClr>
                <a:buSzPct val="120000"/>
                <a:buFont typeface="Wingdings" pitchFamily="2" charset="2"/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indent="-269875">
                <a:spcBef>
                  <a:spcPct val="50000"/>
                </a:spcBef>
                <a:buClr>
                  <a:schemeClr val="accent2"/>
                </a:buClr>
                <a:buSzPct val="120000"/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indent="-271463">
                <a:buFont typeface="Arial" charset="0"/>
                <a:buChar char="–"/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indent="-269875">
                <a:buFont typeface="Arial" charset="0"/>
                <a:buChar char="–"/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indent="-269875" fontAlgn="base">
                <a:spcBef>
                  <a:spcPct val="0"/>
                </a:spcBef>
                <a:spcAft>
                  <a:spcPct val="0"/>
                </a:spcAft>
                <a:buFont typeface="Arial" charset="0"/>
                <a:buChar char="–"/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indent="-269875" fontAlgn="base">
                <a:spcBef>
                  <a:spcPct val="0"/>
                </a:spcBef>
                <a:spcAft>
                  <a:spcPct val="0"/>
                </a:spcAft>
                <a:buFont typeface="Arial" charset="0"/>
                <a:buChar char="–"/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indent="-269875" fontAlgn="base">
                <a:spcBef>
                  <a:spcPct val="0"/>
                </a:spcBef>
                <a:spcAft>
                  <a:spcPct val="0"/>
                </a:spcAft>
                <a:buFont typeface="Arial" charset="0"/>
                <a:buChar char="–"/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indent="-269875" fontAlgn="base">
                <a:spcBef>
                  <a:spcPct val="0"/>
                </a:spcBef>
                <a:spcAft>
                  <a:spcPct val="0"/>
                </a:spcAft>
                <a:buFont typeface="Arial" charset="0"/>
                <a:buChar char="–"/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50000"/>
                </a:spcBef>
                <a:buClr>
                  <a:schemeClr val="accent2"/>
                </a:buClr>
                <a:buSzPct val="120000"/>
                <a:buFont typeface="Wingdings" pitchFamily="2" charset="2"/>
                <a:buNone/>
              </a:pPr>
              <a:r>
                <a:rPr lang="de-DE" altLang="de-DE" sz="1200" b="0" dirty="0">
                  <a:solidFill>
                    <a:schemeClr val="bg1"/>
                  </a:solidFill>
                  <a:latin typeface="+mj-lt"/>
                </a:rPr>
                <a:t>178 | 206 | 54</a:t>
              </a:r>
            </a:p>
          </p:txBody>
        </p:sp>
        <p:sp>
          <p:nvSpPr>
            <p:cNvPr id="70" name="Rectangle 5">
              <a:extLst>
                <a:ext uri="{FF2B5EF4-FFF2-40B4-BE49-F238E27FC236}">
                  <a16:creationId xmlns:a16="http://schemas.microsoft.com/office/drawing/2014/main" id="{45EE7E0D-D09E-4E24-94A4-AF08CEF54989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460674" y="5659152"/>
              <a:ext cx="1301197" cy="288000"/>
            </a:xfrm>
            <a:prstGeom prst="rect">
              <a:avLst/>
            </a:prstGeom>
            <a:solidFill>
              <a:srgbClr val="AA9C7C"/>
            </a:solidFill>
            <a:ln w="3175" algn="ctr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/>
            <a:lstStyle>
              <a:lvl1pPr>
                <a:spcBef>
                  <a:spcPct val="100000"/>
                </a:spcBef>
                <a:buFont typeface="Arial" charset="0"/>
                <a:defRPr sz="16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50000"/>
                </a:spcBef>
                <a:buClr>
                  <a:srgbClr val="D50018"/>
                </a:buClr>
                <a:buSzPct val="120000"/>
                <a:buFont typeface="Wingdings" pitchFamily="2" charset="2"/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indent="-269875">
                <a:spcBef>
                  <a:spcPct val="50000"/>
                </a:spcBef>
                <a:buClr>
                  <a:schemeClr val="accent2"/>
                </a:buClr>
                <a:buSzPct val="120000"/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indent="-271463">
                <a:buFont typeface="Arial" charset="0"/>
                <a:buChar char="–"/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indent="-269875">
                <a:buFont typeface="Arial" charset="0"/>
                <a:buChar char="–"/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indent="-269875" fontAlgn="base">
                <a:spcBef>
                  <a:spcPct val="0"/>
                </a:spcBef>
                <a:spcAft>
                  <a:spcPct val="0"/>
                </a:spcAft>
                <a:buFont typeface="Arial" charset="0"/>
                <a:buChar char="–"/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indent="-269875" fontAlgn="base">
                <a:spcBef>
                  <a:spcPct val="0"/>
                </a:spcBef>
                <a:spcAft>
                  <a:spcPct val="0"/>
                </a:spcAft>
                <a:buFont typeface="Arial" charset="0"/>
                <a:buChar char="–"/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indent="-269875" fontAlgn="base">
                <a:spcBef>
                  <a:spcPct val="0"/>
                </a:spcBef>
                <a:spcAft>
                  <a:spcPct val="0"/>
                </a:spcAft>
                <a:buFont typeface="Arial" charset="0"/>
                <a:buChar char="–"/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indent="-269875" fontAlgn="base">
                <a:spcBef>
                  <a:spcPct val="0"/>
                </a:spcBef>
                <a:spcAft>
                  <a:spcPct val="0"/>
                </a:spcAft>
                <a:buFont typeface="Arial" charset="0"/>
                <a:buChar char="–"/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50000"/>
                </a:spcBef>
                <a:buClr>
                  <a:schemeClr val="accent2"/>
                </a:buClr>
                <a:buSzPct val="120000"/>
                <a:buFont typeface="Wingdings" pitchFamily="2" charset="2"/>
                <a:buNone/>
              </a:pPr>
              <a:r>
                <a:rPr lang="de-DE" altLang="de-DE" sz="1200" b="0" dirty="0">
                  <a:solidFill>
                    <a:schemeClr val="bg1"/>
                  </a:solidFill>
                  <a:latin typeface="+mj-lt"/>
                </a:rPr>
                <a:t>170 | 156 | 124</a:t>
              </a:r>
            </a:p>
          </p:txBody>
        </p:sp>
        <p:sp>
          <p:nvSpPr>
            <p:cNvPr id="71" name="Rectangle 4">
              <a:extLst>
                <a:ext uri="{FF2B5EF4-FFF2-40B4-BE49-F238E27FC236}">
                  <a16:creationId xmlns:a16="http://schemas.microsoft.com/office/drawing/2014/main" id="{A9A5B6D2-43CF-41C1-AA25-EA6B187DE0D1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757956" y="5659152"/>
              <a:ext cx="1301197" cy="288000"/>
            </a:xfrm>
            <a:prstGeom prst="rect">
              <a:avLst/>
            </a:prstGeom>
            <a:solidFill>
              <a:srgbClr val="449CDB"/>
            </a:solidFill>
            <a:ln w="6350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spcBef>
                  <a:spcPct val="50000"/>
                </a:spcBef>
                <a:buClr>
                  <a:schemeClr val="accent2"/>
                </a:buClr>
                <a:buSzPct val="120000"/>
                <a:buFont typeface="Wingdings" pitchFamily="2" charset="2"/>
                <a:buNone/>
                <a:defRPr/>
              </a:pPr>
              <a:r>
                <a:rPr lang="de-DE" sz="1200" dirty="0">
                  <a:solidFill>
                    <a:schemeClr val="bg1"/>
                  </a:solidFill>
                  <a:latin typeface="+mj-lt"/>
                </a:rPr>
                <a:t>68 | 156 | 219</a:t>
              </a:r>
            </a:p>
          </p:txBody>
        </p:sp>
        <p:sp>
          <p:nvSpPr>
            <p:cNvPr id="72" name="Rectangle 4">
              <a:extLst>
                <a:ext uri="{FF2B5EF4-FFF2-40B4-BE49-F238E27FC236}">
                  <a16:creationId xmlns:a16="http://schemas.microsoft.com/office/drawing/2014/main" id="{628D2A36-C76E-4989-994C-A0B79F121DB9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6163392" y="5659152"/>
              <a:ext cx="1301197" cy="288000"/>
            </a:xfrm>
            <a:prstGeom prst="rect">
              <a:avLst/>
            </a:prstGeom>
            <a:solidFill>
              <a:srgbClr val="777777"/>
            </a:solidFill>
            <a:ln w="3175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/>
            <a:lstStyle>
              <a:lvl1pPr>
                <a:spcBef>
                  <a:spcPct val="100000"/>
                </a:spcBef>
                <a:buFont typeface="Arial" charset="0"/>
                <a:defRPr sz="16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50000"/>
                </a:spcBef>
                <a:buClr>
                  <a:srgbClr val="D50018"/>
                </a:buClr>
                <a:buSzPct val="120000"/>
                <a:buFont typeface="Wingdings" pitchFamily="2" charset="2"/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indent="-269875">
                <a:spcBef>
                  <a:spcPct val="50000"/>
                </a:spcBef>
                <a:buClr>
                  <a:schemeClr val="accent2"/>
                </a:buClr>
                <a:buSzPct val="120000"/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indent="-271463">
                <a:buFont typeface="Arial" charset="0"/>
                <a:buChar char="–"/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indent="-269875">
                <a:buFont typeface="Arial" charset="0"/>
                <a:buChar char="–"/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indent="-269875" fontAlgn="base">
                <a:spcBef>
                  <a:spcPct val="0"/>
                </a:spcBef>
                <a:spcAft>
                  <a:spcPct val="0"/>
                </a:spcAft>
                <a:buFont typeface="Arial" charset="0"/>
                <a:buChar char="–"/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indent="-269875" fontAlgn="base">
                <a:spcBef>
                  <a:spcPct val="0"/>
                </a:spcBef>
                <a:spcAft>
                  <a:spcPct val="0"/>
                </a:spcAft>
                <a:buFont typeface="Arial" charset="0"/>
                <a:buChar char="–"/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indent="-269875" fontAlgn="base">
                <a:spcBef>
                  <a:spcPct val="0"/>
                </a:spcBef>
                <a:spcAft>
                  <a:spcPct val="0"/>
                </a:spcAft>
                <a:buFont typeface="Arial" charset="0"/>
                <a:buChar char="–"/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indent="-269875" fontAlgn="base">
                <a:spcBef>
                  <a:spcPct val="0"/>
                </a:spcBef>
                <a:spcAft>
                  <a:spcPct val="0"/>
                </a:spcAft>
                <a:buFont typeface="Arial" charset="0"/>
                <a:buChar char="–"/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50000"/>
                </a:spcBef>
                <a:buClr>
                  <a:schemeClr val="accent2"/>
                </a:buClr>
                <a:buSzPct val="120000"/>
                <a:buFont typeface="Wingdings" pitchFamily="2" charset="2"/>
                <a:buNone/>
              </a:pPr>
              <a:r>
                <a:rPr lang="de-DE" altLang="de-DE" sz="1200" b="0" dirty="0">
                  <a:solidFill>
                    <a:schemeClr val="bg1"/>
                  </a:solidFill>
                  <a:latin typeface="+mj-lt"/>
                </a:rPr>
                <a:t>119 | 119 | 119</a:t>
              </a:r>
            </a:p>
          </p:txBody>
        </p:sp>
        <p:sp>
          <p:nvSpPr>
            <p:cNvPr id="73" name="Rectangle 5">
              <a:extLst>
                <a:ext uri="{FF2B5EF4-FFF2-40B4-BE49-F238E27FC236}">
                  <a16:creationId xmlns:a16="http://schemas.microsoft.com/office/drawing/2014/main" id="{D92CE957-6029-49C2-8AC6-0B7A49DAB970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7514751" y="5659152"/>
              <a:ext cx="1301197" cy="288000"/>
            </a:xfrm>
            <a:prstGeom prst="rect">
              <a:avLst/>
            </a:prstGeom>
            <a:solidFill>
              <a:srgbClr val="9A9A9A"/>
            </a:solidFill>
            <a:ln w="3175" algn="ctr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/>
            <a:lstStyle>
              <a:lvl1pPr>
                <a:spcBef>
                  <a:spcPct val="100000"/>
                </a:spcBef>
                <a:buFont typeface="Arial" charset="0"/>
                <a:defRPr sz="16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50000"/>
                </a:spcBef>
                <a:buClr>
                  <a:srgbClr val="D50018"/>
                </a:buClr>
                <a:buSzPct val="120000"/>
                <a:buFont typeface="Wingdings" pitchFamily="2" charset="2"/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indent="-269875">
                <a:spcBef>
                  <a:spcPct val="50000"/>
                </a:spcBef>
                <a:buClr>
                  <a:schemeClr val="accent2"/>
                </a:buClr>
                <a:buSzPct val="120000"/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indent="-271463">
                <a:buFont typeface="Arial" charset="0"/>
                <a:buChar char="–"/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indent="-269875">
                <a:buFont typeface="Arial" charset="0"/>
                <a:buChar char="–"/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indent="-269875" fontAlgn="base">
                <a:spcBef>
                  <a:spcPct val="0"/>
                </a:spcBef>
                <a:spcAft>
                  <a:spcPct val="0"/>
                </a:spcAft>
                <a:buFont typeface="Arial" charset="0"/>
                <a:buChar char="–"/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indent="-269875" fontAlgn="base">
                <a:spcBef>
                  <a:spcPct val="0"/>
                </a:spcBef>
                <a:spcAft>
                  <a:spcPct val="0"/>
                </a:spcAft>
                <a:buFont typeface="Arial" charset="0"/>
                <a:buChar char="–"/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indent="-269875" fontAlgn="base">
                <a:spcBef>
                  <a:spcPct val="0"/>
                </a:spcBef>
                <a:spcAft>
                  <a:spcPct val="0"/>
                </a:spcAft>
                <a:buFont typeface="Arial" charset="0"/>
                <a:buChar char="–"/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indent="-269875" fontAlgn="base">
                <a:spcBef>
                  <a:spcPct val="0"/>
                </a:spcBef>
                <a:spcAft>
                  <a:spcPct val="0"/>
                </a:spcAft>
                <a:buFont typeface="Arial" charset="0"/>
                <a:buChar char="–"/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50000"/>
                </a:spcBef>
                <a:buClr>
                  <a:schemeClr val="accent2"/>
                </a:buClr>
                <a:buSzPct val="120000"/>
                <a:buFont typeface="Wingdings" pitchFamily="2" charset="2"/>
                <a:buNone/>
              </a:pPr>
              <a:r>
                <a:rPr lang="de-DE" altLang="de-DE" sz="1200" b="0" dirty="0">
                  <a:solidFill>
                    <a:schemeClr val="bg1"/>
                  </a:solidFill>
                  <a:latin typeface="+mj-lt"/>
                </a:rPr>
                <a:t>154 | 154 | 154</a:t>
              </a:r>
            </a:p>
          </p:txBody>
        </p:sp>
        <p:sp>
          <p:nvSpPr>
            <p:cNvPr id="74" name="Rectangle 4">
              <a:extLst>
                <a:ext uri="{FF2B5EF4-FFF2-40B4-BE49-F238E27FC236}">
                  <a16:creationId xmlns:a16="http://schemas.microsoft.com/office/drawing/2014/main" id="{9AE8EBF4-FB07-4F47-80A1-6745BB2F663C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812033" y="5659152"/>
              <a:ext cx="1301197" cy="288000"/>
            </a:xfrm>
            <a:prstGeom prst="rect">
              <a:avLst/>
            </a:prstGeom>
            <a:solidFill>
              <a:srgbClr val="E8C425"/>
            </a:solidFill>
            <a:ln w="6350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spcBef>
                  <a:spcPct val="50000"/>
                </a:spcBef>
                <a:buClr>
                  <a:schemeClr val="accent2"/>
                </a:buClr>
                <a:buSzPct val="120000"/>
                <a:buFont typeface="Wingdings" pitchFamily="2" charset="2"/>
                <a:buNone/>
                <a:defRPr/>
              </a:pPr>
              <a:r>
                <a:rPr lang="de-DE" sz="1200" dirty="0">
                  <a:solidFill>
                    <a:schemeClr val="bg1"/>
                  </a:solidFill>
                  <a:latin typeface="+mj-lt"/>
                </a:rPr>
                <a:t>232 | 196 | 37</a:t>
              </a:r>
            </a:p>
          </p:txBody>
        </p:sp>
        <p:sp>
          <p:nvSpPr>
            <p:cNvPr id="75" name="Rectangle 5">
              <a:extLst>
                <a:ext uri="{FF2B5EF4-FFF2-40B4-BE49-F238E27FC236}">
                  <a16:creationId xmlns:a16="http://schemas.microsoft.com/office/drawing/2014/main" id="{6A54A7B4-80A4-4325-BF80-005092128568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8866113" y="5659152"/>
              <a:ext cx="1557667" cy="288000"/>
            </a:xfrm>
            <a:prstGeom prst="rect">
              <a:avLst/>
            </a:prstGeom>
            <a:solidFill>
              <a:srgbClr val="DCDCDC"/>
            </a:solidFill>
            <a:ln w="3175" algn="ctr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/>
            <a:lstStyle>
              <a:lvl1pPr>
                <a:spcBef>
                  <a:spcPct val="100000"/>
                </a:spcBef>
                <a:buFont typeface="Arial" charset="0"/>
                <a:defRPr sz="16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50000"/>
                </a:spcBef>
                <a:buClr>
                  <a:srgbClr val="D50018"/>
                </a:buClr>
                <a:buSzPct val="120000"/>
                <a:buFont typeface="Wingdings" pitchFamily="2" charset="2"/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indent="-269875">
                <a:spcBef>
                  <a:spcPct val="50000"/>
                </a:spcBef>
                <a:buClr>
                  <a:schemeClr val="accent2"/>
                </a:buClr>
                <a:buSzPct val="120000"/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indent="-271463">
                <a:buFont typeface="Arial" charset="0"/>
                <a:buChar char="–"/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indent="-269875">
                <a:buFont typeface="Arial" charset="0"/>
                <a:buChar char="–"/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indent="-269875" fontAlgn="base">
                <a:spcBef>
                  <a:spcPct val="0"/>
                </a:spcBef>
                <a:spcAft>
                  <a:spcPct val="0"/>
                </a:spcAft>
                <a:buFont typeface="Arial" charset="0"/>
                <a:buChar char="–"/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indent="-269875" fontAlgn="base">
                <a:spcBef>
                  <a:spcPct val="0"/>
                </a:spcBef>
                <a:spcAft>
                  <a:spcPct val="0"/>
                </a:spcAft>
                <a:buFont typeface="Arial" charset="0"/>
                <a:buChar char="–"/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indent="-269875" fontAlgn="base">
                <a:spcBef>
                  <a:spcPct val="0"/>
                </a:spcBef>
                <a:spcAft>
                  <a:spcPct val="0"/>
                </a:spcAft>
                <a:buFont typeface="Arial" charset="0"/>
                <a:buChar char="–"/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indent="-269875" fontAlgn="base">
                <a:spcBef>
                  <a:spcPct val="0"/>
                </a:spcBef>
                <a:spcAft>
                  <a:spcPct val="0"/>
                </a:spcAft>
                <a:buFont typeface="Arial" charset="0"/>
                <a:buChar char="–"/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50000"/>
                </a:spcBef>
                <a:buClr>
                  <a:schemeClr val="accent2"/>
                </a:buClr>
                <a:buSzPct val="120000"/>
                <a:buFont typeface="Wingdings" pitchFamily="2" charset="2"/>
                <a:buNone/>
              </a:pPr>
              <a:r>
                <a:rPr lang="de-DE" altLang="de-DE" sz="1200" b="0" dirty="0">
                  <a:latin typeface="+mj-lt"/>
                </a:rPr>
                <a:t>220 | 220 | 220</a:t>
              </a:r>
            </a:p>
          </p:txBody>
        </p:sp>
      </p:grpSp>
      <p:grpSp>
        <p:nvGrpSpPr>
          <p:cNvPr id="76" name="Gruppieren 75">
            <a:extLst>
              <a:ext uri="{FF2B5EF4-FFF2-40B4-BE49-F238E27FC236}">
                <a16:creationId xmlns:a16="http://schemas.microsoft.com/office/drawing/2014/main" id="{8FAA14C0-84E3-43D4-B005-11119706C03D}"/>
              </a:ext>
            </a:extLst>
          </p:cNvPr>
          <p:cNvGrpSpPr/>
          <p:nvPr/>
        </p:nvGrpSpPr>
        <p:grpSpPr bwMode="gray">
          <a:xfrm>
            <a:off x="5461841" y="4015809"/>
            <a:ext cx="1628284" cy="729481"/>
            <a:chOff x="4855233" y="5058727"/>
            <a:chExt cx="2481536" cy="996747"/>
          </a:xfrm>
        </p:grpSpPr>
        <p:sp>
          <p:nvSpPr>
            <p:cNvPr id="77" name="Rechteck 76">
              <a:extLst>
                <a:ext uri="{FF2B5EF4-FFF2-40B4-BE49-F238E27FC236}">
                  <a16:creationId xmlns:a16="http://schemas.microsoft.com/office/drawing/2014/main" id="{BD03EFB8-9F39-48C4-A572-72F65624A4F0}"/>
                </a:ext>
              </a:extLst>
            </p:cNvPr>
            <p:cNvSpPr/>
            <p:nvPr/>
          </p:nvSpPr>
          <p:spPr bwMode="gray">
            <a:xfrm>
              <a:off x="4855233" y="5058727"/>
              <a:ext cx="2481536" cy="996747"/>
            </a:xfrm>
            <a:prstGeom prst="rect">
              <a:avLst/>
            </a:prstGeom>
            <a:solidFill>
              <a:schemeClr val="bg1">
                <a:alpha val="7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234000" indent="-234000">
                <a:lnSpc>
                  <a:spcPct val="104000"/>
                </a:lnSpc>
                <a:spcBef>
                  <a:spcPts val="600"/>
                </a:spcBef>
                <a:buFont typeface="Wingdings" panose="05000000000000000000" pitchFamily="2" charset="2"/>
                <a:buChar char="§"/>
              </a:pPr>
              <a:endParaRPr lang="de-DE" sz="1600" dirty="0"/>
            </a:p>
          </p:txBody>
        </p:sp>
        <p:cxnSp>
          <p:nvCxnSpPr>
            <p:cNvPr id="78" name="Gerader Verbinder 77">
              <a:extLst>
                <a:ext uri="{FF2B5EF4-FFF2-40B4-BE49-F238E27FC236}">
                  <a16:creationId xmlns:a16="http://schemas.microsoft.com/office/drawing/2014/main" id="{0E2A7005-EE85-412B-87AC-DCCFC9C7E93C}"/>
                </a:ext>
              </a:extLst>
            </p:cNvPr>
            <p:cNvCxnSpPr/>
            <p:nvPr/>
          </p:nvCxnSpPr>
          <p:spPr bwMode="gray">
            <a:xfrm>
              <a:off x="4934629" y="5136951"/>
              <a:ext cx="2322744" cy="840299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Gerader Verbinder 78">
              <a:extLst>
                <a:ext uri="{FF2B5EF4-FFF2-40B4-BE49-F238E27FC236}">
                  <a16:creationId xmlns:a16="http://schemas.microsoft.com/office/drawing/2014/main" id="{09C51086-65F7-40A3-A4F1-2236927AF228}"/>
                </a:ext>
              </a:extLst>
            </p:cNvPr>
            <p:cNvCxnSpPr/>
            <p:nvPr/>
          </p:nvCxnSpPr>
          <p:spPr bwMode="gray">
            <a:xfrm flipH="1">
              <a:off x="4934629" y="5136951"/>
              <a:ext cx="2322744" cy="840299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0" name="Rechteck 79">
            <a:extLst>
              <a:ext uri="{FF2B5EF4-FFF2-40B4-BE49-F238E27FC236}">
                <a16:creationId xmlns:a16="http://schemas.microsoft.com/office/drawing/2014/main" id="{C8FB1E9D-5615-4FC8-B65B-D3F3B2561643}"/>
              </a:ext>
            </a:extLst>
          </p:cNvPr>
          <p:cNvSpPr/>
          <p:nvPr/>
        </p:nvSpPr>
        <p:spPr bwMode="gray">
          <a:xfrm>
            <a:off x="5483895" y="3810556"/>
            <a:ext cx="88244" cy="88244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34000" indent="-234000">
              <a:lnSpc>
                <a:spcPct val="104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de-DE" sz="1600" dirty="0"/>
          </a:p>
        </p:txBody>
      </p:sp>
      <p:sp>
        <p:nvSpPr>
          <p:cNvPr id="81" name="Rechteck 80">
            <a:extLst>
              <a:ext uri="{FF2B5EF4-FFF2-40B4-BE49-F238E27FC236}">
                <a16:creationId xmlns:a16="http://schemas.microsoft.com/office/drawing/2014/main" id="{153E1F4E-9E1B-45BC-9C0F-C8E19B63ADDB}"/>
              </a:ext>
            </a:extLst>
          </p:cNvPr>
          <p:cNvSpPr/>
          <p:nvPr/>
        </p:nvSpPr>
        <p:spPr bwMode="gray">
          <a:xfrm>
            <a:off x="5649915" y="3810556"/>
            <a:ext cx="88244" cy="88244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34000" indent="-234000">
              <a:lnSpc>
                <a:spcPct val="104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de-DE" sz="1600" dirty="0"/>
          </a:p>
        </p:txBody>
      </p:sp>
      <p:sp>
        <p:nvSpPr>
          <p:cNvPr id="82" name="Rechteck 81">
            <a:extLst>
              <a:ext uri="{FF2B5EF4-FFF2-40B4-BE49-F238E27FC236}">
                <a16:creationId xmlns:a16="http://schemas.microsoft.com/office/drawing/2014/main" id="{6626E059-C7C7-4EE3-AEA5-F0ACD382FAC9}"/>
              </a:ext>
            </a:extLst>
          </p:cNvPr>
          <p:cNvSpPr/>
          <p:nvPr/>
        </p:nvSpPr>
        <p:spPr bwMode="gray">
          <a:xfrm>
            <a:off x="5815934" y="3810556"/>
            <a:ext cx="88244" cy="88244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34000" indent="-234000">
              <a:lnSpc>
                <a:spcPct val="104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de-DE" sz="1600" dirty="0"/>
          </a:p>
        </p:txBody>
      </p:sp>
      <p:sp>
        <p:nvSpPr>
          <p:cNvPr id="83" name="Rechteck 82">
            <a:extLst>
              <a:ext uri="{FF2B5EF4-FFF2-40B4-BE49-F238E27FC236}">
                <a16:creationId xmlns:a16="http://schemas.microsoft.com/office/drawing/2014/main" id="{332736B3-4384-4D66-9547-91BD2152B9A7}"/>
              </a:ext>
            </a:extLst>
          </p:cNvPr>
          <p:cNvSpPr/>
          <p:nvPr/>
        </p:nvSpPr>
        <p:spPr bwMode="gray">
          <a:xfrm>
            <a:off x="5981953" y="3810556"/>
            <a:ext cx="88244" cy="88244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34000" indent="-234000">
              <a:lnSpc>
                <a:spcPct val="104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de-DE" sz="1600" dirty="0"/>
          </a:p>
        </p:txBody>
      </p:sp>
      <p:sp>
        <p:nvSpPr>
          <p:cNvPr id="84" name="Rechteck 83">
            <a:extLst>
              <a:ext uri="{FF2B5EF4-FFF2-40B4-BE49-F238E27FC236}">
                <a16:creationId xmlns:a16="http://schemas.microsoft.com/office/drawing/2014/main" id="{7101DA40-0E8E-4440-B6C0-F53938698056}"/>
              </a:ext>
            </a:extLst>
          </p:cNvPr>
          <p:cNvSpPr/>
          <p:nvPr/>
        </p:nvSpPr>
        <p:spPr bwMode="gray">
          <a:xfrm>
            <a:off x="6147972" y="3810556"/>
            <a:ext cx="88244" cy="88244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34000" indent="-234000">
              <a:lnSpc>
                <a:spcPct val="104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de-DE" sz="1600" dirty="0"/>
          </a:p>
        </p:txBody>
      </p:sp>
      <p:sp>
        <p:nvSpPr>
          <p:cNvPr id="85" name="Rechteck 84">
            <a:extLst>
              <a:ext uri="{FF2B5EF4-FFF2-40B4-BE49-F238E27FC236}">
                <a16:creationId xmlns:a16="http://schemas.microsoft.com/office/drawing/2014/main" id="{534EE251-638F-44D3-9207-EC010DEAEA6A}"/>
              </a:ext>
            </a:extLst>
          </p:cNvPr>
          <p:cNvSpPr/>
          <p:nvPr/>
        </p:nvSpPr>
        <p:spPr bwMode="gray">
          <a:xfrm>
            <a:off x="6313992" y="3810556"/>
            <a:ext cx="88244" cy="88244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34000" indent="-234000">
              <a:lnSpc>
                <a:spcPct val="104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de-DE" sz="1600" dirty="0"/>
          </a:p>
        </p:txBody>
      </p:sp>
      <p:sp>
        <p:nvSpPr>
          <p:cNvPr id="86" name="Rechteck 85">
            <a:extLst>
              <a:ext uri="{FF2B5EF4-FFF2-40B4-BE49-F238E27FC236}">
                <a16:creationId xmlns:a16="http://schemas.microsoft.com/office/drawing/2014/main" id="{AFB466C9-0488-412C-9BD0-94CBE595655D}"/>
              </a:ext>
            </a:extLst>
          </p:cNvPr>
          <p:cNvSpPr/>
          <p:nvPr/>
        </p:nvSpPr>
        <p:spPr bwMode="gray">
          <a:xfrm>
            <a:off x="6480011" y="3810556"/>
            <a:ext cx="88244" cy="88244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34000" indent="-234000">
              <a:lnSpc>
                <a:spcPct val="104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de-DE" sz="1600" dirty="0"/>
          </a:p>
        </p:txBody>
      </p:sp>
      <p:sp>
        <p:nvSpPr>
          <p:cNvPr id="87" name="Rechteck 86">
            <a:extLst>
              <a:ext uri="{FF2B5EF4-FFF2-40B4-BE49-F238E27FC236}">
                <a16:creationId xmlns:a16="http://schemas.microsoft.com/office/drawing/2014/main" id="{0198DA58-8DA9-42A4-840C-11D0CC36D1A6}"/>
              </a:ext>
            </a:extLst>
          </p:cNvPr>
          <p:cNvSpPr/>
          <p:nvPr/>
        </p:nvSpPr>
        <p:spPr bwMode="gray">
          <a:xfrm>
            <a:off x="6646030" y="3810556"/>
            <a:ext cx="88244" cy="88244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34000" indent="-234000">
              <a:lnSpc>
                <a:spcPct val="104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de-DE" sz="1600" dirty="0"/>
          </a:p>
        </p:txBody>
      </p:sp>
      <p:sp>
        <p:nvSpPr>
          <p:cNvPr id="88" name="Rechteck 87">
            <a:extLst>
              <a:ext uri="{FF2B5EF4-FFF2-40B4-BE49-F238E27FC236}">
                <a16:creationId xmlns:a16="http://schemas.microsoft.com/office/drawing/2014/main" id="{688BCC9F-87BB-4F4E-ABAE-BA2F0A5D7B3F}"/>
              </a:ext>
            </a:extLst>
          </p:cNvPr>
          <p:cNvSpPr/>
          <p:nvPr/>
        </p:nvSpPr>
        <p:spPr bwMode="gray">
          <a:xfrm>
            <a:off x="6812050" y="3810556"/>
            <a:ext cx="88244" cy="88244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34000" indent="-234000">
              <a:lnSpc>
                <a:spcPct val="104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de-DE" sz="1600" dirty="0"/>
          </a:p>
        </p:txBody>
      </p:sp>
      <p:sp>
        <p:nvSpPr>
          <p:cNvPr id="89" name="Rechteck 88">
            <a:extLst>
              <a:ext uri="{FF2B5EF4-FFF2-40B4-BE49-F238E27FC236}">
                <a16:creationId xmlns:a16="http://schemas.microsoft.com/office/drawing/2014/main" id="{99A43702-C848-4F2E-8CDB-CCE2D0E75D4C}"/>
              </a:ext>
            </a:extLst>
          </p:cNvPr>
          <p:cNvSpPr/>
          <p:nvPr/>
        </p:nvSpPr>
        <p:spPr bwMode="gray">
          <a:xfrm>
            <a:off x="6978072" y="3810556"/>
            <a:ext cx="88244" cy="88244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34000" indent="-234000">
              <a:lnSpc>
                <a:spcPct val="104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de-DE" sz="1600" dirty="0"/>
          </a:p>
        </p:txBody>
      </p:sp>
      <p:pic>
        <p:nvPicPr>
          <p:cNvPr id="90" name="Grafik 89">
            <a:extLst>
              <a:ext uri="{FF2B5EF4-FFF2-40B4-BE49-F238E27FC236}">
                <a16:creationId xmlns:a16="http://schemas.microsoft.com/office/drawing/2014/main" id="{2165BD65-C217-4500-B44D-1B4EFFA94DC6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5200" t="1351" r="10304" b="93675"/>
          <a:stretch/>
        </p:blipFill>
        <p:spPr bwMode="gray">
          <a:xfrm>
            <a:off x="5518133" y="3549424"/>
            <a:ext cx="1429364" cy="205505"/>
          </a:xfrm>
          <a:prstGeom prst="rect">
            <a:avLst/>
          </a:prstGeom>
        </p:spPr>
      </p:pic>
      <p:sp>
        <p:nvSpPr>
          <p:cNvPr id="91" name="Rectangle 4">
            <a:extLst>
              <a:ext uri="{FF2B5EF4-FFF2-40B4-BE49-F238E27FC236}">
                <a16:creationId xmlns:a16="http://schemas.microsoft.com/office/drawing/2014/main" id="{73BB56AA-7BCA-4AC3-9DBF-5E646663631E}"/>
              </a:ext>
            </a:extLst>
          </p:cNvPr>
          <p:cNvSpPr>
            <a:spLocks noChangeArrowheads="1"/>
          </p:cNvSpPr>
          <p:nvPr/>
        </p:nvSpPr>
        <p:spPr bwMode="gray">
          <a:xfrm>
            <a:off x="5452317" y="5085184"/>
            <a:ext cx="1174182" cy="215991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  <a:buClr>
                <a:schemeClr val="accent2"/>
              </a:buClr>
              <a:buSzPct val="120000"/>
              <a:buFont typeface="Wingdings" pitchFamily="2" charset="2"/>
              <a:buNone/>
              <a:defRPr/>
            </a:pPr>
            <a:endParaRPr lang="de-DE" sz="1200" dirty="0">
              <a:latin typeface="+mj-lt"/>
            </a:endParaRPr>
          </a:p>
        </p:txBody>
      </p:sp>
      <p:cxnSp>
        <p:nvCxnSpPr>
          <p:cNvPr id="92" name="Gerader Verbinder 91">
            <a:extLst>
              <a:ext uri="{FF2B5EF4-FFF2-40B4-BE49-F238E27FC236}">
                <a16:creationId xmlns:a16="http://schemas.microsoft.com/office/drawing/2014/main" id="{4372C1FF-BE73-4033-969D-C7CC38DB3CB3}"/>
              </a:ext>
            </a:extLst>
          </p:cNvPr>
          <p:cNvCxnSpPr>
            <a:cxnSpLocks/>
          </p:cNvCxnSpPr>
          <p:nvPr/>
        </p:nvCxnSpPr>
        <p:spPr bwMode="gray">
          <a:xfrm>
            <a:off x="5436196" y="5373215"/>
            <a:ext cx="1679575" cy="0"/>
          </a:xfrm>
          <a:prstGeom prst="line">
            <a:avLst/>
          </a:prstGeom>
          <a:ln>
            <a:solidFill>
              <a:srgbClr val="C4C2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Gerader Verbinder 92">
            <a:extLst>
              <a:ext uri="{FF2B5EF4-FFF2-40B4-BE49-F238E27FC236}">
                <a16:creationId xmlns:a16="http://schemas.microsoft.com/office/drawing/2014/main" id="{E9F212E0-4B86-4023-B274-565FDE1DF637}"/>
              </a:ext>
            </a:extLst>
          </p:cNvPr>
          <p:cNvCxnSpPr>
            <a:cxnSpLocks/>
            <a:stCxn id="91" idx="2"/>
          </p:cNvCxnSpPr>
          <p:nvPr/>
        </p:nvCxnSpPr>
        <p:spPr bwMode="gray">
          <a:xfrm>
            <a:off x="6039408" y="5301175"/>
            <a:ext cx="0" cy="286017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Rechteck 65">
            <a:extLst>
              <a:ext uri="{FF2B5EF4-FFF2-40B4-BE49-F238E27FC236}">
                <a16:creationId xmlns:a16="http://schemas.microsoft.com/office/drawing/2014/main" id="{97F4BB6A-060B-4671-934C-F09489B1E829}"/>
              </a:ext>
            </a:extLst>
          </p:cNvPr>
          <p:cNvSpPr/>
          <p:nvPr/>
        </p:nvSpPr>
        <p:spPr>
          <a:xfrm>
            <a:off x="695400" y="3315884"/>
            <a:ext cx="2663355" cy="72000"/>
          </a:xfrm>
          <a:custGeom>
            <a:avLst/>
            <a:gdLst>
              <a:gd name="connsiteX0" fmla="*/ 0 w 2663825"/>
              <a:gd name="connsiteY0" fmla="*/ 0 h 182011"/>
              <a:gd name="connsiteX1" fmla="*/ 2663825 w 2663825"/>
              <a:gd name="connsiteY1" fmla="*/ 0 h 182011"/>
              <a:gd name="connsiteX2" fmla="*/ 2663825 w 2663825"/>
              <a:gd name="connsiteY2" fmla="*/ 182011 h 182011"/>
              <a:gd name="connsiteX3" fmla="*/ 0 w 2663825"/>
              <a:gd name="connsiteY3" fmla="*/ 182011 h 182011"/>
              <a:gd name="connsiteX4" fmla="*/ 0 w 2663825"/>
              <a:gd name="connsiteY4" fmla="*/ 0 h 182011"/>
              <a:gd name="connsiteX0" fmla="*/ 2663825 w 2755265"/>
              <a:gd name="connsiteY0" fmla="*/ 0 h 182011"/>
              <a:gd name="connsiteX1" fmla="*/ 2663825 w 2755265"/>
              <a:gd name="connsiteY1" fmla="*/ 182011 h 182011"/>
              <a:gd name="connsiteX2" fmla="*/ 0 w 2755265"/>
              <a:gd name="connsiteY2" fmla="*/ 182011 h 182011"/>
              <a:gd name="connsiteX3" fmla="*/ 0 w 2755265"/>
              <a:gd name="connsiteY3" fmla="*/ 0 h 182011"/>
              <a:gd name="connsiteX4" fmla="*/ 2755265 w 2755265"/>
              <a:gd name="connsiteY4" fmla="*/ 91440 h 182011"/>
              <a:gd name="connsiteX0" fmla="*/ 2663825 w 2663825"/>
              <a:gd name="connsiteY0" fmla="*/ 0 h 182011"/>
              <a:gd name="connsiteX1" fmla="*/ 2663825 w 2663825"/>
              <a:gd name="connsiteY1" fmla="*/ 182011 h 182011"/>
              <a:gd name="connsiteX2" fmla="*/ 0 w 2663825"/>
              <a:gd name="connsiteY2" fmla="*/ 182011 h 182011"/>
              <a:gd name="connsiteX3" fmla="*/ 0 w 2663825"/>
              <a:gd name="connsiteY3" fmla="*/ 0 h 182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63825" h="182011">
                <a:moveTo>
                  <a:pt x="2663825" y="0"/>
                </a:moveTo>
                <a:lnTo>
                  <a:pt x="2663825" y="182011"/>
                </a:lnTo>
                <a:lnTo>
                  <a:pt x="0" y="182011"/>
                </a:lnTo>
                <a:lnTo>
                  <a:pt x="0" y="0"/>
                </a:lnTo>
              </a:path>
            </a:pathLst>
          </a:cu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80000" indent="-180000" algn="ctr">
              <a:lnSpc>
                <a:spcPct val="113000"/>
              </a:lnSpc>
              <a:buFont typeface="Wingdings" panose="05000000000000000000" pitchFamily="2" charset="2"/>
              <a:buChar char="§"/>
            </a:pPr>
            <a:endParaRPr lang="de-DE" dirty="0"/>
          </a:p>
        </p:txBody>
      </p:sp>
      <p:sp>
        <p:nvSpPr>
          <p:cNvPr id="95" name="Rechteck 65">
            <a:extLst>
              <a:ext uri="{FF2B5EF4-FFF2-40B4-BE49-F238E27FC236}">
                <a16:creationId xmlns:a16="http://schemas.microsoft.com/office/drawing/2014/main" id="{B6A96252-A225-4E0A-8BDA-65A5380C8F3F}"/>
              </a:ext>
            </a:extLst>
          </p:cNvPr>
          <p:cNvSpPr/>
          <p:nvPr/>
        </p:nvSpPr>
        <p:spPr>
          <a:xfrm>
            <a:off x="9193285" y="4009001"/>
            <a:ext cx="2663355" cy="72000"/>
          </a:xfrm>
          <a:custGeom>
            <a:avLst/>
            <a:gdLst>
              <a:gd name="connsiteX0" fmla="*/ 0 w 2663825"/>
              <a:gd name="connsiteY0" fmla="*/ 0 h 182011"/>
              <a:gd name="connsiteX1" fmla="*/ 2663825 w 2663825"/>
              <a:gd name="connsiteY1" fmla="*/ 0 h 182011"/>
              <a:gd name="connsiteX2" fmla="*/ 2663825 w 2663825"/>
              <a:gd name="connsiteY2" fmla="*/ 182011 h 182011"/>
              <a:gd name="connsiteX3" fmla="*/ 0 w 2663825"/>
              <a:gd name="connsiteY3" fmla="*/ 182011 h 182011"/>
              <a:gd name="connsiteX4" fmla="*/ 0 w 2663825"/>
              <a:gd name="connsiteY4" fmla="*/ 0 h 182011"/>
              <a:gd name="connsiteX0" fmla="*/ 2663825 w 2755265"/>
              <a:gd name="connsiteY0" fmla="*/ 0 h 182011"/>
              <a:gd name="connsiteX1" fmla="*/ 2663825 w 2755265"/>
              <a:gd name="connsiteY1" fmla="*/ 182011 h 182011"/>
              <a:gd name="connsiteX2" fmla="*/ 0 w 2755265"/>
              <a:gd name="connsiteY2" fmla="*/ 182011 h 182011"/>
              <a:gd name="connsiteX3" fmla="*/ 0 w 2755265"/>
              <a:gd name="connsiteY3" fmla="*/ 0 h 182011"/>
              <a:gd name="connsiteX4" fmla="*/ 2755265 w 2755265"/>
              <a:gd name="connsiteY4" fmla="*/ 91440 h 182011"/>
              <a:gd name="connsiteX0" fmla="*/ 2663825 w 2663825"/>
              <a:gd name="connsiteY0" fmla="*/ 0 h 182011"/>
              <a:gd name="connsiteX1" fmla="*/ 2663825 w 2663825"/>
              <a:gd name="connsiteY1" fmla="*/ 182011 h 182011"/>
              <a:gd name="connsiteX2" fmla="*/ 0 w 2663825"/>
              <a:gd name="connsiteY2" fmla="*/ 182011 h 182011"/>
              <a:gd name="connsiteX3" fmla="*/ 0 w 2663825"/>
              <a:gd name="connsiteY3" fmla="*/ 0 h 182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63825" h="182011">
                <a:moveTo>
                  <a:pt x="2663825" y="0"/>
                </a:moveTo>
                <a:lnTo>
                  <a:pt x="2663825" y="182011"/>
                </a:lnTo>
                <a:lnTo>
                  <a:pt x="0" y="182011"/>
                </a:lnTo>
                <a:lnTo>
                  <a:pt x="0" y="0"/>
                </a:lnTo>
              </a:path>
            </a:pathLst>
          </a:cu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80000" indent="-180000" algn="l">
              <a:lnSpc>
                <a:spcPct val="113000"/>
              </a:lnSpc>
              <a:buFont typeface="Wingdings" panose="05000000000000000000" pitchFamily="2" charset="2"/>
              <a:buChar char="§"/>
            </a:pPr>
            <a:endParaRPr lang="de-DE" dirty="0"/>
          </a:p>
        </p:txBody>
      </p:sp>
      <p:sp>
        <p:nvSpPr>
          <p:cNvPr id="96" name="Textfeld 95">
            <a:extLst>
              <a:ext uri="{FF2B5EF4-FFF2-40B4-BE49-F238E27FC236}">
                <a16:creationId xmlns:a16="http://schemas.microsoft.com/office/drawing/2014/main" id="{32C28BEC-1327-495D-8316-AF48B2F78335}"/>
              </a:ext>
            </a:extLst>
          </p:cNvPr>
          <p:cNvSpPr txBox="1"/>
          <p:nvPr/>
        </p:nvSpPr>
        <p:spPr>
          <a:xfrm>
            <a:off x="1132826" y="3429000"/>
            <a:ext cx="1788503" cy="229999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ctr">
              <a:lnSpc>
                <a:spcPct val="113000"/>
              </a:lnSpc>
            </a:pPr>
            <a:r>
              <a:rPr lang="de-DE" sz="1400" dirty="0"/>
              <a:t>Text-/Hintergrundfarben</a:t>
            </a:r>
          </a:p>
        </p:txBody>
      </p:sp>
      <p:sp>
        <p:nvSpPr>
          <p:cNvPr id="97" name="Textfeld 96">
            <a:extLst>
              <a:ext uri="{FF2B5EF4-FFF2-40B4-BE49-F238E27FC236}">
                <a16:creationId xmlns:a16="http://schemas.microsoft.com/office/drawing/2014/main" id="{E2AE872F-6AC2-4B8F-A486-4AA75EFD4E2C}"/>
              </a:ext>
            </a:extLst>
          </p:cNvPr>
          <p:cNvSpPr txBox="1"/>
          <p:nvPr/>
        </p:nvSpPr>
        <p:spPr>
          <a:xfrm>
            <a:off x="9364424" y="4124796"/>
            <a:ext cx="2321084" cy="229999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ctr">
              <a:lnSpc>
                <a:spcPct val="113000"/>
              </a:lnSpc>
            </a:pPr>
            <a:r>
              <a:rPr lang="de-DE" sz="1400" dirty="0"/>
              <a:t>Akzentfarben (z.B. Diagramme)</a:t>
            </a:r>
          </a:p>
        </p:txBody>
      </p:sp>
      <p:sp>
        <p:nvSpPr>
          <p:cNvPr id="98" name="Rechteck 65">
            <a:extLst>
              <a:ext uri="{FF2B5EF4-FFF2-40B4-BE49-F238E27FC236}">
                <a16:creationId xmlns:a16="http://schemas.microsoft.com/office/drawing/2014/main" id="{F16D1236-E063-4BCA-B59B-44E56B3F8A97}"/>
              </a:ext>
            </a:extLst>
          </p:cNvPr>
          <p:cNvSpPr/>
          <p:nvPr/>
        </p:nvSpPr>
        <p:spPr>
          <a:xfrm rot="16200000" flipV="1">
            <a:off x="5188884" y="5150176"/>
            <a:ext cx="302072" cy="72000"/>
          </a:xfrm>
          <a:custGeom>
            <a:avLst/>
            <a:gdLst>
              <a:gd name="connsiteX0" fmla="*/ 0 w 2663825"/>
              <a:gd name="connsiteY0" fmla="*/ 0 h 182011"/>
              <a:gd name="connsiteX1" fmla="*/ 2663825 w 2663825"/>
              <a:gd name="connsiteY1" fmla="*/ 0 h 182011"/>
              <a:gd name="connsiteX2" fmla="*/ 2663825 w 2663825"/>
              <a:gd name="connsiteY2" fmla="*/ 182011 h 182011"/>
              <a:gd name="connsiteX3" fmla="*/ 0 w 2663825"/>
              <a:gd name="connsiteY3" fmla="*/ 182011 h 182011"/>
              <a:gd name="connsiteX4" fmla="*/ 0 w 2663825"/>
              <a:gd name="connsiteY4" fmla="*/ 0 h 182011"/>
              <a:gd name="connsiteX0" fmla="*/ 2663825 w 2755265"/>
              <a:gd name="connsiteY0" fmla="*/ 0 h 182011"/>
              <a:gd name="connsiteX1" fmla="*/ 2663825 w 2755265"/>
              <a:gd name="connsiteY1" fmla="*/ 182011 h 182011"/>
              <a:gd name="connsiteX2" fmla="*/ 0 w 2755265"/>
              <a:gd name="connsiteY2" fmla="*/ 182011 h 182011"/>
              <a:gd name="connsiteX3" fmla="*/ 0 w 2755265"/>
              <a:gd name="connsiteY3" fmla="*/ 0 h 182011"/>
              <a:gd name="connsiteX4" fmla="*/ 2755265 w 2755265"/>
              <a:gd name="connsiteY4" fmla="*/ 91440 h 182011"/>
              <a:gd name="connsiteX0" fmla="*/ 2663825 w 2663825"/>
              <a:gd name="connsiteY0" fmla="*/ 0 h 182011"/>
              <a:gd name="connsiteX1" fmla="*/ 2663825 w 2663825"/>
              <a:gd name="connsiteY1" fmla="*/ 182011 h 182011"/>
              <a:gd name="connsiteX2" fmla="*/ 0 w 2663825"/>
              <a:gd name="connsiteY2" fmla="*/ 182011 h 182011"/>
              <a:gd name="connsiteX3" fmla="*/ 0 w 2663825"/>
              <a:gd name="connsiteY3" fmla="*/ 0 h 182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63825" h="182011">
                <a:moveTo>
                  <a:pt x="2663825" y="0"/>
                </a:moveTo>
                <a:lnTo>
                  <a:pt x="2663825" y="182011"/>
                </a:lnTo>
                <a:lnTo>
                  <a:pt x="0" y="182011"/>
                </a:lnTo>
                <a:lnTo>
                  <a:pt x="0" y="0"/>
                </a:lnTo>
              </a:path>
            </a:pathLst>
          </a:cu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80000" indent="-180000" algn="ctr">
              <a:lnSpc>
                <a:spcPct val="113000"/>
              </a:lnSpc>
              <a:buFont typeface="Wingdings" panose="05000000000000000000" pitchFamily="2" charset="2"/>
              <a:buChar char="§"/>
            </a:pPr>
            <a:endParaRPr lang="de-DE" dirty="0"/>
          </a:p>
        </p:txBody>
      </p:sp>
      <p:sp>
        <p:nvSpPr>
          <p:cNvPr id="99" name="Textfeld 98">
            <a:extLst>
              <a:ext uri="{FF2B5EF4-FFF2-40B4-BE49-F238E27FC236}">
                <a16:creationId xmlns:a16="http://schemas.microsoft.com/office/drawing/2014/main" id="{E77A6775-C824-4927-B723-BD448B28A4C9}"/>
              </a:ext>
            </a:extLst>
          </p:cNvPr>
          <p:cNvSpPr txBox="1"/>
          <p:nvPr/>
        </p:nvSpPr>
        <p:spPr>
          <a:xfrm>
            <a:off x="3049265" y="5071176"/>
            <a:ext cx="2173673" cy="229999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ctr">
              <a:lnSpc>
                <a:spcPct val="113000"/>
              </a:lnSpc>
            </a:pPr>
            <a:r>
              <a:rPr lang="de-DE" sz="1400" dirty="0"/>
              <a:t>Weiter zu benutzende Farben</a:t>
            </a:r>
          </a:p>
        </p:txBody>
      </p:sp>
    </p:spTree>
    <p:extLst>
      <p:ext uri="{BB962C8B-B14F-4D97-AF65-F5344CB8AC3E}">
        <p14:creationId xmlns:p14="http://schemas.microsoft.com/office/powerpoint/2010/main" val="324982303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Objekt 14" hidden="1">
            <a:extLst>
              <a:ext uri="{FF2B5EF4-FFF2-40B4-BE49-F238E27FC236}">
                <a16:creationId xmlns:a16="http://schemas.microsoft.com/office/drawing/2014/main" id="{0928F21B-F68E-441C-924B-8DED33B04DF5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83499460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497" name="think-cell Folie" r:id="rId5" imgW="344" imgH="345" progId="TCLayout.ActiveDocument.1">
                  <p:embed/>
                </p:oleObj>
              </mc:Choice>
              <mc:Fallback>
                <p:oleObj name="think-cell Folie" r:id="rId5" imgW="344" imgH="345" progId="TCLayout.ActiveDocument.1">
                  <p:embed/>
                  <p:pic>
                    <p:nvPicPr>
                      <p:cNvPr id="15" name="Objekt 14" hidden="1">
                        <a:extLst>
                          <a:ext uri="{FF2B5EF4-FFF2-40B4-BE49-F238E27FC236}">
                            <a16:creationId xmlns:a16="http://schemas.microsoft.com/office/drawing/2014/main" id="{0928F21B-F68E-441C-924B-8DED33B04DF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hteck 13" hidden="1">
            <a:extLst>
              <a:ext uri="{FF2B5EF4-FFF2-40B4-BE49-F238E27FC236}">
                <a16:creationId xmlns:a16="http://schemas.microsoft.com/office/drawing/2014/main" id="{791976F2-0CDC-4F7E-8353-170F8729D1C3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t" anchorCtr="0">
            <a:noAutofit/>
          </a:bodyPr>
          <a:lstStyle/>
          <a:p>
            <a:pPr>
              <a:lnSpc>
                <a:spcPct val="113000"/>
              </a:lnSpc>
            </a:pPr>
            <a:endParaRPr lang="de-DE" sz="2600" dirty="0"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163D2C86-0A8D-418C-85CC-8E9CD671AE8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/>
              <a:t>| Kolping Gesellschaft Blindtext | XX. Monat 20XX | Maximilian Mustermann, Funktion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F6639602-5DD6-4D56-9C46-DEC39504A64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25EFE5-409A-4263-AA86-E37B8055B6A0}" type="slidenum">
              <a:rPr lang="de-DE" smtClean="0"/>
              <a:pPr/>
              <a:t>30</a:t>
            </a:fld>
            <a:endParaRPr lang="de-DE" dirty="0"/>
          </a:p>
        </p:txBody>
      </p:sp>
      <p:graphicFrame>
        <p:nvGraphicFramePr>
          <p:cNvPr id="16" name="Diagrammplatzhalter 20">
            <a:extLst>
              <a:ext uri="{FF2B5EF4-FFF2-40B4-BE49-F238E27FC236}">
                <a16:creationId xmlns:a16="http://schemas.microsoft.com/office/drawing/2014/main" id="{7769DA18-1C5A-48AA-A560-8DA0EA3289D4}"/>
              </a:ext>
            </a:extLst>
          </p:cNvPr>
          <p:cNvGraphicFramePr>
            <a:graphicFrameLocks noGrp="1"/>
          </p:cNvGraphicFramePr>
          <p:nvPr>
            <p:ph type="chart" sz="quarter" idx="14"/>
          </p:nvPr>
        </p:nvGraphicFramePr>
        <p:xfrm>
          <a:off x="695325" y="2457450"/>
          <a:ext cx="5292725" cy="3382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6" name="Textplatzhalter 5">
            <a:extLst>
              <a:ext uri="{FF2B5EF4-FFF2-40B4-BE49-F238E27FC236}">
                <a16:creationId xmlns:a16="http://schemas.microsoft.com/office/drawing/2014/main" id="{025CEB54-42B5-47BC-9DB6-581E3CBA7B3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de-DE" dirty="0"/>
              <a:t>Platzhalter für die Werteinheit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EB41B535-6939-47DC-AFCD-3E35357F178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de-DE" dirty="0"/>
              <a:t>Platzhalter für eine Quellenangabe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26DF6B21-40D9-4FFC-9693-255C7803768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e-DE" dirty="0"/>
              <a:t>Platzhalter für den Diagrammtitel</a:t>
            </a:r>
          </a:p>
        </p:txBody>
      </p:sp>
      <p:graphicFrame>
        <p:nvGraphicFramePr>
          <p:cNvPr id="17" name="Diagrammplatzhalter 15">
            <a:extLst>
              <a:ext uri="{FF2B5EF4-FFF2-40B4-BE49-F238E27FC236}">
                <a16:creationId xmlns:a16="http://schemas.microsoft.com/office/drawing/2014/main" id="{868D2AE9-9957-4721-98EC-A5DE6A674509}"/>
              </a:ext>
            </a:extLst>
          </p:cNvPr>
          <p:cNvGraphicFramePr>
            <a:graphicFrameLocks noGrp="1"/>
          </p:cNvGraphicFramePr>
          <p:nvPr>
            <p:ph type="chart" sz="quarter" idx="18"/>
          </p:nvPr>
        </p:nvGraphicFramePr>
        <p:xfrm>
          <a:off x="6564313" y="2457450"/>
          <a:ext cx="5291137" cy="3382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CB51A2B1-FE70-4D0C-8016-6BE6725E7F3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de-DE" dirty="0"/>
              <a:t>Platzhalter für die Werteinheit</a:t>
            </a: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C92298AE-71AC-4A31-98F5-6AEA6CB041A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de-DE" dirty="0"/>
              <a:t>Platzhalter für eine Quellenangabe</a:t>
            </a:r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6932AA2E-934C-4209-9382-F3BCAF7051E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de-DE" dirty="0"/>
              <a:t>Platzhalter für den Diagrammtitel</a:t>
            </a:r>
          </a:p>
        </p:txBody>
      </p:sp>
      <p:sp>
        <p:nvSpPr>
          <p:cNvPr id="13" name="Titel 12">
            <a:extLst>
              <a:ext uri="{FF2B5EF4-FFF2-40B4-BE49-F238E27FC236}">
                <a16:creationId xmlns:a16="http://schemas.microsoft.com/office/drawing/2014/main" id="{43E80465-6DF8-471D-842B-00966874BC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Folientitel </a:t>
            </a:r>
            <a:r>
              <a:rPr lang="de-DE" b="0" dirty="0"/>
              <a:t>(Ringdiagramm und Liniendiagramm)</a:t>
            </a:r>
          </a:p>
        </p:txBody>
      </p:sp>
    </p:spTree>
    <p:extLst>
      <p:ext uri="{BB962C8B-B14F-4D97-AF65-F5344CB8AC3E}">
        <p14:creationId xmlns:p14="http://schemas.microsoft.com/office/powerpoint/2010/main" val="145615387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>
            <a:extLst>
              <a:ext uri="{FF2B5EF4-FFF2-40B4-BE49-F238E27FC236}">
                <a16:creationId xmlns:a16="http://schemas.microsoft.com/office/drawing/2014/main" id="{E606B87F-6AEF-46B8-AAB9-BC07629A5498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23469304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859" name="think-cell Folie" r:id="rId5" imgW="344" imgH="345" progId="TCLayout.ActiveDocument.1">
                  <p:embed/>
                </p:oleObj>
              </mc:Choice>
              <mc:Fallback>
                <p:oleObj name="think-cell Folie" r:id="rId5" imgW="344" imgH="34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hteck 5" hidden="1">
            <a:extLst>
              <a:ext uri="{FF2B5EF4-FFF2-40B4-BE49-F238E27FC236}">
                <a16:creationId xmlns:a16="http://schemas.microsoft.com/office/drawing/2014/main" id="{A6498A7E-75BA-415D-AF48-609172670143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t" anchorCtr="0">
            <a:noAutofit/>
          </a:bodyPr>
          <a:lstStyle/>
          <a:p>
            <a:pPr>
              <a:lnSpc>
                <a:spcPct val="113000"/>
              </a:lnSpc>
            </a:pPr>
            <a:endParaRPr lang="de-DE" sz="2600" b="1" dirty="0"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6F1DA6F3-C032-4356-B787-923F7E59C2E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/>
              <a:t>| Kolping Gesellschaft Blindtext | XX. Monat 20XX | Maximilian Mustermann, Funktion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7490593B-A53C-47E0-899E-1F804E712CD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25EFE5-409A-4263-AA86-E37B8055B6A0}" type="slidenum">
              <a:rPr lang="de-DE" smtClean="0"/>
              <a:pPr/>
              <a:t>31</a:t>
            </a:fld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FE3647D-32DD-4851-91C7-7DB867DE1DF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Erste Textebene: Subheadline</a:t>
            </a:r>
          </a:p>
          <a:p>
            <a:pPr lvl="1"/>
            <a:r>
              <a:rPr lang="de-DE" dirty="0"/>
              <a:t>Zweite Textebene: Einleitungstext</a:t>
            </a:r>
          </a:p>
          <a:p>
            <a:pPr lvl="2"/>
            <a:r>
              <a:rPr lang="de-DE" dirty="0"/>
              <a:t>Dritte Textebene: Erste Aufzählungsebene</a:t>
            </a:r>
          </a:p>
          <a:p>
            <a:pPr lvl="3"/>
            <a:r>
              <a:rPr lang="de-DE" dirty="0"/>
              <a:t>Vierte Textebene: Zweite Aufzählungsebene</a:t>
            </a:r>
          </a:p>
          <a:p>
            <a:pPr lvl="4"/>
            <a:r>
              <a:rPr lang="de-DE" dirty="0"/>
              <a:t>Fünfte Textebene: Dritte Aufzählungsebene</a:t>
            </a:r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346400CC-21E2-44D9-9A0A-0B3A0E0861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4746" y="433121"/>
            <a:ext cx="7380000" cy="760208"/>
          </a:xfrm>
        </p:spPr>
        <p:txBody>
          <a:bodyPr/>
          <a:lstStyle/>
          <a:p>
            <a:r>
              <a:rPr lang="de-DE" dirty="0"/>
              <a:t>Platzhalter für den Folientitel</a:t>
            </a:r>
            <a:br>
              <a:rPr lang="de-DE" dirty="0"/>
            </a:br>
            <a:r>
              <a:rPr lang="de-DE" dirty="0"/>
              <a:t>(kann auch zweizeilig sein)</a:t>
            </a:r>
          </a:p>
        </p:txBody>
      </p:sp>
    </p:spTree>
    <p:extLst>
      <p:ext uri="{BB962C8B-B14F-4D97-AF65-F5344CB8AC3E}">
        <p14:creationId xmlns:p14="http://schemas.microsoft.com/office/powerpoint/2010/main" val="277171557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kt 9" hidden="1">
            <a:extLst>
              <a:ext uri="{FF2B5EF4-FFF2-40B4-BE49-F238E27FC236}">
                <a16:creationId xmlns:a16="http://schemas.microsoft.com/office/drawing/2014/main" id="{6251CBC7-31BD-440D-B23B-2426251B8830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569" name="think-cell Folie" r:id="rId5" imgW="344" imgH="345" progId="TCLayout.ActiveDocument.1">
                  <p:embed/>
                </p:oleObj>
              </mc:Choice>
              <mc:Fallback>
                <p:oleObj name="think-cell Folie" r:id="rId5" imgW="344" imgH="345" progId="TCLayout.ActiveDocument.1">
                  <p:embed/>
                  <p:pic>
                    <p:nvPicPr>
                      <p:cNvPr id="10" name="Objekt 9" hidden="1">
                        <a:extLst>
                          <a:ext uri="{FF2B5EF4-FFF2-40B4-BE49-F238E27FC236}">
                            <a16:creationId xmlns:a16="http://schemas.microsoft.com/office/drawing/2014/main" id="{6251CBC7-31BD-440D-B23B-2426251B883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hteck 8" hidden="1">
            <a:extLst>
              <a:ext uri="{FF2B5EF4-FFF2-40B4-BE49-F238E27FC236}">
                <a16:creationId xmlns:a16="http://schemas.microsoft.com/office/drawing/2014/main" id="{B572DF7D-7EA2-4982-836F-98C106D026C4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t" anchorCtr="0">
            <a:noAutofit/>
          </a:bodyPr>
          <a:lstStyle/>
          <a:p>
            <a:pPr>
              <a:lnSpc>
                <a:spcPct val="113000"/>
              </a:lnSpc>
            </a:pPr>
            <a:endParaRPr lang="de-DE" sz="2600" b="1" dirty="0"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FB3BBD0F-E8ED-424A-97C4-B7DE3186D0F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/>
              <a:t>| Kolping Gesellschaft Blindtext | XX. Monat 20XX | Maximilian Mustermann, Funktion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D7B1D701-E942-4E6A-A75A-4873C7156EE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25EFE5-409A-4263-AA86-E37B8055B6A0}" type="slidenum">
              <a:rPr lang="de-DE" smtClean="0"/>
              <a:pPr/>
              <a:t>32</a:t>
            </a:fld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38E36FEF-58B6-4EB9-B91C-71F0AD98DDC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Erste Textebene: Subheadline</a:t>
            </a:r>
          </a:p>
          <a:p>
            <a:pPr lvl="1"/>
            <a:r>
              <a:rPr lang="de-DE" dirty="0"/>
              <a:t>Zweite Textebene: Einleitungstext</a:t>
            </a:r>
          </a:p>
          <a:p>
            <a:pPr lvl="2"/>
            <a:r>
              <a:rPr lang="de-DE" dirty="0"/>
              <a:t>Dritte Textebene: Erste Aufzählungsebene</a:t>
            </a:r>
          </a:p>
          <a:p>
            <a:pPr lvl="3"/>
            <a:r>
              <a:rPr lang="de-DE" dirty="0"/>
              <a:t>Vierte Textebene: Zweite Aufzählungsebene</a:t>
            </a:r>
          </a:p>
          <a:p>
            <a:pPr lvl="4"/>
            <a:r>
              <a:rPr lang="de-DE" dirty="0"/>
              <a:t>Fünfte Textebene: Dritte Aufzählungsebene</a:t>
            </a: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B2D5E6D7-4966-440E-8DAC-3B8BF5D021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4746" y="433121"/>
            <a:ext cx="7380000" cy="760208"/>
          </a:xfrm>
        </p:spPr>
        <p:txBody>
          <a:bodyPr/>
          <a:lstStyle/>
          <a:p>
            <a:r>
              <a:rPr lang="de-DE" dirty="0"/>
              <a:t>Platzhalter für den Folientitel</a:t>
            </a:r>
            <a:br>
              <a:rPr lang="de-DE" dirty="0"/>
            </a:br>
            <a:r>
              <a:rPr lang="de-DE" dirty="0"/>
              <a:t>(kann auch zweizeilig sein)</a:t>
            </a:r>
          </a:p>
        </p:txBody>
      </p:sp>
      <p:pic>
        <p:nvPicPr>
          <p:cNvPr id="18" name="Bildplatzhalter 17" descr="Ein Bild, das suchend enthält.&#10;&#10;Automatisch generierte Beschreibung">
            <a:extLst>
              <a:ext uri="{FF2B5EF4-FFF2-40B4-BE49-F238E27FC236}">
                <a16:creationId xmlns:a16="http://schemas.microsoft.com/office/drawing/2014/main" id="{4F8DBB61-CC83-4989-A46F-36C8253DA146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7"/>
          <a:srcRect l="5737" r="573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97149756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kt 11" hidden="1">
            <a:extLst>
              <a:ext uri="{FF2B5EF4-FFF2-40B4-BE49-F238E27FC236}">
                <a16:creationId xmlns:a16="http://schemas.microsoft.com/office/drawing/2014/main" id="{B1EB32AB-1B3F-427C-AF95-A76401428E93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06032513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759" name="think-cell Folie" r:id="rId5" imgW="344" imgH="345" progId="TCLayout.ActiveDocument.1">
                  <p:embed/>
                </p:oleObj>
              </mc:Choice>
              <mc:Fallback>
                <p:oleObj name="think-cell Folie" r:id="rId5" imgW="344" imgH="345" progId="TCLayout.ActiveDocument.1">
                  <p:embed/>
                  <p:pic>
                    <p:nvPicPr>
                      <p:cNvPr id="12" name="Objekt 11" hidden="1">
                        <a:extLst>
                          <a:ext uri="{FF2B5EF4-FFF2-40B4-BE49-F238E27FC236}">
                            <a16:creationId xmlns:a16="http://schemas.microsoft.com/office/drawing/2014/main" id="{B1EB32AB-1B3F-427C-AF95-A76401428E9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hteck 2" hidden="1">
            <a:extLst>
              <a:ext uri="{FF2B5EF4-FFF2-40B4-BE49-F238E27FC236}">
                <a16:creationId xmlns:a16="http://schemas.microsoft.com/office/drawing/2014/main" id="{6352216D-EE02-49F1-843A-F8858383831E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t" anchorCtr="0">
            <a:noAutofit/>
          </a:bodyPr>
          <a:lstStyle/>
          <a:p>
            <a:pPr>
              <a:lnSpc>
                <a:spcPct val="113000"/>
              </a:lnSpc>
            </a:pPr>
            <a:endParaRPr lang="de-DE" sz="2600" b="1" dirty="0"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pic>
        <p:nvPicPr>
          <p:cNvPr id="7" name="Bildplatzhalter 6" descr="Ein Bild, das Person, draußen, Frau, Gebäude enthält.&#10;&#10;Automatisch generierte Beschreibung">
            <a:extLst>
              <a:ext uri="{FF2B5EF4-FFF2-40B4-BE49-F238E27FC236}">
                <a16:creationId xmlns:a16="http://schemas.microsoft.com/office/drawing/2014/main" id="{991C954E-9B54-4BCE-B574-ADC2FEACE5AF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" r="267"/>
          <a:stretch/>
        </p:blipFill>
        <p:spPr/>
      </p:pic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54484DE-27C4-44E5-855D-823B3A1C70F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| Kolping Gesellschaft Blindtext | XX. Monat 20XX | Maximilian Mustermann, Funktion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F4EF4BE-77EE-492E-8658-B62A90368BC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25EFE5-409A-4263-AA86-E37B8055B6A0}" type="slidenum">
              <a:rPr lang="de-DE" smtClean="0"/>
              <a:pPr/>
              <a:t>33</a:t>
            </a:fld>
            <a:endParaRPr lang="de-DE" dirty="0"/>
          </a:p>
        </p:txBody>
      </p:sp>
      <p:sp>
        <p:nvSpPr>
          <p:cNvPr id="2" name="Textplatzhalter 1">
            <a:extLst>
              <a:ext uri="{FF2B5EF4-FFF2-40B4-BE49-F238E27FC236}">
                <a16:creationId xmlns:a16="http://schemas.microsoft.com/office/drawing/2014/main" id="{DC95934D-D4B1-4B07-BC51-FE0D03FBDCC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E5320128-A182-4EDF-873D-D1D7B7CE10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Platzhalter für den Folientitel</a:t>
            </a:r>
            <a:br>
              <a:rPr lang="de-DE"/>
            </a:br>
            <a:r>
              <a:rPr lang="de-DE"/>
              <a:t>(kann auch zweizeilig sein)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2739095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Objekt 21" hidden="1">
            <a:extLst>
              <a:ext uri="{FF2B5EF4-FFF2-40B4-BE49-F238E27FC236}">
                <a16:creationId xmlns:a16="http://schemas.microsoft.com/office/drawing/2014/main" id="{E159C7FE-ECBD-4996-A7B7-B3CF18C2A665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38341776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783" name="think-cell Folie" r:id="rId5" imgW="344" imgH="345" progId="TCLayout.ActiveDocument.1">
                  <p:embed/>
                </p:oleObj>
              </mc:Choice>
              <mc:Fallback>
                <p:oleObj name="think-cell Folie" r:id="rId5" imgW="344" imgH="345" progId="TCLayout.ActiveDocument.1">
                  <p:embed/>
                  <p:pic>
                    <p:nvPicPr>
                      <p:cNvPr id="22" name="Objekt 21" hidden="1">
                        <a:extLst>
                          <a:ext uri="{FF2B5EF4-FFF2-40B4-BE49-F238E27FC236}">
                            <a16:creationId xmlns:a16="http://schemas.microsoft.com/office/drawing/2014/main" id="{E159C7FE-ECBD-4996-A7B7-B3CF18C2A66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hteck 3" hidden="1">
            <a:extLst>
              <a:ext uri="{FF2B5EF4-FFF2-40B4-BE49-F238E27FC236}">
                <a16:creationId xmlns:a16="http://schemas.microsoft.com/office/drawing/2014/main" id="{89F0B781-CD73-4E4D-A3EB-B33FCC19113B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t" anchorCtr="0">
            <a:noAutofit/>
          </a:bodyPr>
          <a:lstStyle/>
          <a:p>
            <a:pPr>
              <a:lnSpc>
                <a:spcPct val="113000"/>
              </a:lnSpc>
            </a:pPr>
            <a:endParaRPr lang="de-DE" sz="2600" b="1" dirty="0"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pic>
        <p:nvPicPr>
          <p:cNvPr id="3" name="Bildplatzhalter 2" descr="Ein Bild, das Person, Mann, haltend, blau enthält.&#10;&#10;Automatisch generierte Beschreibung">
            <a:extLst>
              <a:ext uri="{FF2B5EF4-FFF2-40B4-BE49-F238E27FC236}">
                <a16:creationId xmlns:a16="http://schemas.microsoft.com/office/drawing/2014/main" id="{3D8BA74D-E489-4D90-B4D7-2A9C4AC05A34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" b="43"/>
          <a:stretch/>
        </p:blipFill>
        <p:spPr/>
      </p:pic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54484DE-27C4-44E5-855D-823B3A1C70F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| Kolping Gesellschaft Blindtext | XX. Monat 20XX | Maximilian Mustermann, Funktion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F4EF4BE-77EE-492E-8658-B62A90368BC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25EFE5-409A-4263-AA86-E37B8055B6A0}" type="slidenum">
              <a:rPr lang="de-DE" smtClean="0"/>
              <a:pPr/>
              <a:t>34</a:t>
            </a:fld>
            <a:endParaRPr lang="de-DE" dirty="0"/>
          </a:p>
        </p:txBody>
      </p:sp>
      <p:sp>
        <p:nvSpPr>
          <p:cNvPr id="2" name="Textplatzhalter 1">
            <a:extLst>
              <a:ext uri="{FF2B5EF4-FFF2-40B4-BE49-F238E27FC236}">
                <a16:creationId xmlns:a16="http://schemas.microsoft.com/office/drawing/2014/main" id="{35718D31-D4BE-4231-AA61-448C3F483CC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29" name="Titel 28">
            <a:extLst>
              <a:ext uri="{FF2B5EF4-FFF2-40B4-BE49-F238E27FC236}">
                <a16:creationId xmlns:a16="http://schemas.microsoft.com/office/drawing/2014/main" id="{DA2BF87C-2444-407F-A053-CB90C60374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Platzhalter für den Folientitel</a:t>
            </a:r>
            <a:br>
              <a:rPr lang="de-DE"/>
            </a:br>
            <a:r>
              <a:rPr lang="de-DE"/>
              <a:t>(kann auch zweizeilig sein)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0436226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kt 10" hidden="1">
            <a:extLst>
              <a:ext uri="{FF2B5EF4-FFF2-40B4-BE49-F238E27FC236}">
                <a16:creationId xmlns:a16="http://schemas.microsoft.com/office/drawing/2014/main" id="{23D7739E-604C-4A33-A41C-FD51F9841B8E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641" name="think-cell Folie" r:id="rId5" imgW="344" imgH="345" progId="TCLayout.ActiveDocument.1">
                  <p:embed/>
                </p:oleObj>
              </mc:Choice>
              <mc:Fallback>
                <p:oleObj name="think-cell Folie" r:id="rId5" imgW="344" imgH="345" progId="TCLayout.ActiveDocument.1">
                  <p:embed/>
                  <p:pic>
                    <p:nvPicPr>
                      <p:cNvPr id="11" name="Objekt 10" hidden="1">
                        <a:extLst>
                          <a:ext uri="{FF2B5EF4-FFF2-40B4-BE49-F238E27FC236}">
                            <a16:creationId xmlns:a16="http://schemas.microsoft.com/office/drawing/2014/main" id="{23D7739E-604C-4A33-A41C-FD51F9841B8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hteck 9" hidden="1">
            <a:extLst>
              <a:ext uri="{FF2B5EF4-FFF2-40B4-BE49-F238E27FC236}">
                <a16:creationId xmlns:a16="http://schemas.microsoft.com/office/drawing/2014/main" id="{86C19D7F-61FA-46D2-9803-682CE8A6BEA5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t" anchorCtr="0">
            <a:noAutofit/>
          </a:bodyPr>
          <a:lstStyle/>
          <a:p>
            <a:pPr>
              <a:lnSpc>
                <a:spcPct val="113000"/>
              </a:lnSpc>
            </a:pPr>
            <a:endParaRPr lang="de-DE" sz="2600" b="1" dirty="0"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AB1C6665-7E17-49C9-AECA-5DFBB09D0D8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/>
              <a:t>| Kolping Gesellschaft Blindtext | XX. Monat 20XX | Maximilian Mustermann, Funktion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0B998745-0340-4E48-BC51-7222997B812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25EFE5-409A-4263-AA86-E37B8055B6A0}" type="slidenum">
              <a:rPr lang="de-DE" smtClean="0"/>
              <a:pPr/>
              <a:t>35</a:t>
            </a:fld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4BEE2A77-09BE-430E-BE2C-28A787A20AC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de-DE" dirty="0"/>
              <a:t>Platzhalter für die Werteinheit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7A129BA2-49DC-4B74-AAD5-EF386597767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de-DE" dirty="0"/>
              <a:t>Platzhalter für eine Quellenangabe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A9E988D0-DCA7-4AAD-9004-C0D626C1A09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e-DE" dirty="0"/>
              <a:t>Platzhalter für den Diagrammtitel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8C3ED4A6-6452-4C8B-B95E-B1BD28A0BE8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Erste Textebene: Subheadline</a:t>
            </a:r>
          </a:p>
          <a:p>
            <a:pPr lvl="1"/>
            <a:r>
              <a:rPr lang="de-DE" dirty="0"/>
              <a:t>Zweite Textebene: Einleitungstext</a:t>
            </a:r>
          </a:p>
          <a:p>
            <a:pPr lvl="2"/>
            <a:r>
              <a:rPr lang="de-DE" dirty="0"/>
              <a:t>Dritte Textebene: Erste Aufzählungsebene</a:t>
            </a:r>
          </a:p>
          <a:p>
            <a:pPr lvl="3"/>
            <a:r>
              <a:rPr lang="de-DE" dirty="0"/>
              <a:t>Vierte Textebene: Zweite Aufzählungsebene</a:t>
            </a:r>
          </a:p>
          <a:p>
            <a:pPr lvl="4"/>
            <a:r>
              <a:rPr lang="de-DE" dirty="0"/>
              <a:t>Fünfte Textebene: Dritte Aufzählungsebene</a:t>
            </a:r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719CD8FE-C83E-49D9-806C-98CE713B13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4746" y="433121"/>
            <a:ext cx="7380000" cy="760208"/>
          </a:xfrm>
        </p:spPr>
        <p:txBody>
          <a:bodyPr/>
          <a:lstStyle/>
          <a:p>
            <a:r>
              <a:rPr lang="de-DE" dirty="0"/>
              <a:t>Platzhalter für den Folientitel</a:t>
            </a:r>
            <a:br>
              <a:rPr lang="de-DE" dirty="0"/>
            </a:br>
            <a:r>
              <a:rPr lang="de-DE" b="0" dirty="0"/>
              <a:t>Balkendiagramm</a:t>
            </a:r>
          </a:p>
        </p:txBody>
      </p:sp>
      <p:graphicFrame>
        <p:nvGraphicFramePr>
          <p:cNvPr id="12" name="Diagrammplatzhalter 16">
            <a:extLst>
              <a:ext uri="{FF2B5EF4-FFF2-40B4-BE49-F238E27FC236}">
                <a16:creationId xmlns:a16="http://schemas.microsoft.com/office/drawing/2014/main" id="{B8067461-8D45-4834-8D97-7265D239B4F8}"/>
              </a:ext>
            </a:extLst>
          </p:cNvPr>
          <p:cNvGraphicFramePr>
            <a:graphicFrameLocks noGrp="1"/>
          </p:cNvGraphicFramePr>
          <p:nvPr>
            <p:ph type="chart" sz="quarter" idx="14"/>
          </p:nvPr>
        </p:nvGraphicFramePr>
        <p:xfrm>
          <a:off x="5594350" y="2924175"/>
          <a:ext cx="6262688" cy="29162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97711850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>
            <a:extLst>
              <a:ext uri="{FF2B5EF4-FFF2-40B4-BE49-F238E27FC236}">
                <a16:creationId xmlns:a16="http://schemas.microsoft.com/office/drawing/2014/main" id="{8B0243F5-AA38-4B26-AD15-D9C58A798DD0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10774797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809" name="think-cell Folie" r:id="rId5" imgW="344" imgH="345" progId="TCLayout.ActiveDocument.1">
                  <p:embed/>
                </p:oleObj>
              </mc:Choice>
              <mc:Fallback>
                <p:oleObj name="think-cell Folie" r:id="rId5" imgW="344" imgH="34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hteck 6" hidden="1">
            <a:extLst>
              <a:ext uri="{FF2B5EF4-FFF2-40B4-BE49-F238E27FC236}">
                <a16:creationId xmlns:a16="http://schemas.microsoft.com/office/drawing/2014/main" id="{8749DC3B-22CE-4A47-922E-CC82857C4ED0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t" anchorCtr="0">
            <a:noAutofit/>
          </a:bodyPr>
          <a:lstStyle/>
          <a:p>
            <a:pPr>
              <a:lnSpc>
                <a:spcPct val="113000"/>
              </a:lnSpc>
            </a:pPr>
            <a:endParaRPr lang="de-DE" sz="2600" b="1" dirty="0"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0B9B6F9E-C738-492C-8CD8-F1397FAB11D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/>
              <a:t>| Kolping Gesellschaft Blindtext | XX. Monat 20XX | Maximilian Mustermann, Funktion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24F6BE5E-B163-4315-B316-D7BBDB4A16A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25EFE5-409A-4263-AA86-E37B8055B6A0}" type="slidenum">
              <a:rPr lang="de-DE" smtClean="0"/>
              <a:pPr/>
              <a:t>36</a:t>
            </a:fld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59B1A664-EDBD-4F0A-A02C-BCE844E7F41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dirty="0"/>
              <a:t>Platzhalter für den Untertitel (optional)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C0872576-95B1-4394-80CE-14651A10F64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Erste Textebene: Subheadline</a:t>
            </a:r>
          </a:p>
          <a:p>
            <a:pPr lvl="1"/>
            <a:r>
              <a:rPr lang="de-DE" dirty="0"/>
              <a:t>Zweite Textebene: Einleitungstext</a:t>
            </a:r>
          </a:p>
          <a:p>
            <a:pPr lvl="2"/>
            <a:r>
              <a:rPr lang="de-DE" dirty="0"/>
              <a:t>Dritte Textebene: Erste Aufzählungsebene</a:t>
            </a:r>
          </a:p>
          <a:p>
            <a:pPr lvl="3"/>
            <a:r>
              <a:rPr lang="de-DE" dirty="0"/>
              <a:t>Vierte Textebene: Zweite Aufzählungsebene</a:t>
            </a:r>
          </a:p>
          <a:p>
            <a:pPr lvl="4"/>
            <a:r>
              <a:rPr lang="de-DE" dirty="0"/>
              <a:t>Fünfte Textebene: Dritte Aufzählungsebene</a:t>
            </a: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76AE6632-5DF1-4FE1-8661-875E51882D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400" y="908373"/>
            <a:ext cx="9792000" cy="380104"/>
          </a:xfrm>
        </p:spPr>
        <p:txBody>
          <a:bodyPr/>
          <a:lstStyle/>
          <a:p>
            <a:r>
              <a:rPr lang="de-DE" dirty="0"/>
              <a:t>Platzhalter für den Folientitel (kann auch zweizeilig sein)</a:t>
            </a:r>
          </a:p>
        </p:txBody>
      </p:sp>
    </p:spTree>
    <p:extLst>
      <p:ext uri="{BB962C8B-B14F-4D97-AF65-F5344CB8AC3E}">
        <p14:creationId xmlns:p14="http://schemas.microsoft.com/office/powerpoint/2010/main" val="23550769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kt 8" hidden="1">
            <a:extLst>
              <a:ext uri="{FF2B5EF4-FFF2-40B4-BE49-F238E27FC236}">
                <a16:creationId xmlns:a16="http://schemas.microsoft.com/office/drawing/2014/main" id="{1B6A27EB-FA69-4A61-86EA-B681E59C665A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6660855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881" name="think-cell Folie" r:id="rId5" imgW="344" imgH="345" progId="TCLayout.ActiveDocument.1">
                  <p:embed/>
                </p:oleObj>
              </mc:Choice>
              <mc:Fallback>
                <p:oleObj name="think-cell Folie" r:id="rId5" imgW="344" imgH="34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hteck 7" hidden="1">
            <a:extLst>
              <a:ext uri="{FF2B5EF4-FFF2-40B4-BE49-F238E27FC236}">
                <a16:creationId xmlns:a16="http://schemas.microsoft.com/office/drawing/2014/main" id="{664FDDB5-6D95-4BBD-9F56-77E048FB4D17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t" anchorCtr="0">
            <a:noAutofit/>
          </a:bodyPr>
          <a:lstStyle/>
          <a:p>
            <a:pPr>
              <a:lnSpc>
                <a:spcPct val="113000"/>
              </a:lnSpc>
            </a:pPr>
            <a:endParaRPr lang="de-DE" sz="2600" b="1" dirty="0"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70B6F884-A1DC-4FA9-80BF-B4291BEACC9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/>
              <a:t>| Kolping Gesellschaft Blindtext | XX. Monat 20XX | Maximilian Mustermann, Funktion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B9BA65AD-AE65-4392-BC20-219D3B68F5C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25EFE5-409A-4263-AA86-E37B8055B6A0}" type="slidenum">
              <a:rPr lang="de-DE" smtClean="0"/>
              <a:pPr/>
              <a:t>37</a:t>
            </a:fld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4BDBFFB-84E7-4A49-ACD7-9EAEF157001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dirty="0"/>
              <a:t>Platzhalter für den Untertitel (optional)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CBFC3FA5-5767-47A7-97BA-5CA8EB71C0E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Erste Textebene: Subheadline</a:t>
            </a:r>
          </a:p>
          <a:p>
            <a:pPr lvl="1"/>
            <a:r>
              <a:rPr lang="de-DE" dirty="0"/>
              <a:t>Zweite Textebene: Einleitungstext</a:t>
            </a:r>
          </a:p>
          <a:p>
            <a:pPr lvl="2"/>
            <a:r>
              <a:rPr lang="de-DE" dirty="0"/>
              <a:t>Dritte Textebene: Erste Aufzählungsebene</a:t>
            </a:r>
          </a:p>
          <a:p>
            <a:pPr lvl="3"/>
            <a:r>
              <a:rPr lang="de-DE" dirty="0"/>
              <a:t>Vierte Textebene: Zweite Aufzählungsebene</a:t>
            </a:r>
          </a:p>
          <a:p>
            <a:pPr lvl="4"/>
            <a:r>
              <a:rPr lang="de-DE" dirty="0"/>
              <a:t>Fünfte Textebene: Dritte Aufzählungsebene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ECA024B2-18ED-40B6-B281-19E10D7E650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Erste Textebene: Subheadline</a:t>
            </a:r>
          </a:p>
          <a:p>
            <a:pPr lvl="1"/>
            <a:r>
              <a:rPr lang="de-DE" dirty="0"/>
              <a:t>Zweite Textebene: Einleitungstext</a:t>
            </a:r>
          </a:p>
          <a:p>
            <a:pPr lvl="2"/>
            <a:r>
              <a:rPr lang="de-DE" dirty="0"/>
              <a:t>Dritte Textebene: Erste Aufzählungsebene</a:t>
            </a:r>
          </a:p>
          <a:p>
            <a:pPr lvl="3"/>
            <a:r>
              <a:rPr lang="de-DE" dirty="0"/>
              <a:t>Vierte Textebene: Zweite Aufzählungsebene</a:t>
            </a:r>
          </a:p>
          <a:p>
            <a:pPr lvl="4"/>
            <a:r>
              <a:rPr lang="de-DE" dirty="0"/>
              <a:t>Fünfte Textebene: Dritte Aufzählungsebene</a:t>
            </a:r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D60E83AB-B27F-4F8A-A92A-B8E8B60F49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Platzhalter für den Folientitel (kann auch zweizeilig sein)</a:t>
            </a:r>
          </a:p>
        </p:txBody>
      </p:sp>
    </p:spTree>
    <p:extLst>
      <p:ext uri="{BB962C8B-B14F-4D97-AF65-F5344CB8AC3E}">
        <p14:creationId xmlns:p14="http://schemas.microsoft.com/office/powerpoint/2010/main" val="402905447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kt 9" hidden="1">
            <a:extLst>
              <a:ext uri="{FF2B5EF4-FFF2-40B4-BE49-F238E27FC236}">
                <a16:creationId xmlns:a16="http://schemas.microsoft.com/office/drawing/2014/main" id="{D08C1F7B-0919-4F4C-8B9D-ECD51D0E32BA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15359735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905" name="think-cell Folie" r:id="rId5" imgW="344" imgH="345" progId="TCLayout.ActiveDocument.1">
                  <p:embed/>
                </p:oleObj>
              </mc:Choice>
              <mc:Fallback>
                <p:oleObj name="think-cell Folie" r:id="rId5" imgW="344" imgH="34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hteck 8" hidden="1">
            <a:extLst>
              <a:ext uri="{FF2B5EF4-FFF2-40B4-BE49-F238E27FC236}">
                <a16:creationId xmlns:a16="http://schemas.microsoft.com/office/drawing/2014/main" id="{B460A914-6F3C-457A-B74C-644B630D390D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t" anchorCtr="0">
            <a:noAutofit/>
          </a:bodyPr>
          <a:lstStyle/>
          <a:p>
            <a:pPr>
              <a:lnSpc>
                <a:spcPct val="113000"/>
              </a:lnSpc>
            </a:pPr>
            <a:endParaRPr lang="de-DE" sz="2600" b="1" dirty="0"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190940E6-14CE-4D16-9768-97AA166C6DB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/>
              <a:t>| Kolping Gesellschaft Blindtext | XX. Monat 20XX | Maximilian Mustermann, Funktion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35177FED-ED3D-4181-B18D-2B27F3EE05D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25EFE5-409A-4263-AA86-E37B8055B6A0}" type="slidenum">
              <a:rPr lang="de-DE" smtClean="0"/>
              <a:pPr/>
              <a:t>38</a:t>
            </a:fld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82DD0AD3-F620-415C-BCD1-A874A469AEF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dirty="0"/>
              <a:t>Platzhalter für den Untertitel (optional)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70EFE5BB-9C98-4935-8467-E9D28CAB747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Erste Textebene: Subheadline</a:t>
            </a:r>
          </a:p>
          <a:p>
            <a:pPr lvl="1"/>
            <a:r>
              <a:rPr lang="de-DE" dirty="0"/>
              <a:t>Zweite Textebene: Einleitungstext</a:t>
            </a:r>
          </a:p>
          <a:p>
            <a:pPr lvl="2"/>
            <a:r>
              <a:rPr lang="de-DE" dirty="0"/>
              <a:t>Dritte Textebene: Erste Aufzählungsebene</a:t>
            </a:r>
          </a:p>
          <a:p>
            <a:pPr lvl="3"/>
            <a:r>
              <a:rPr lang="de-DE" dirty="0"/>
              <a:t>Vierte Textebene: Zweite Aufzählungsebene</a:t>
            </a:r>
          </a:p>
          <a:p>
            <a:pPr lvl="4"/>
            <a:r>
              <a:rPr lang="de-DE" dirty="0"/>
              <a:t>Fünfte Textebene: Dritte Aufzählungsebene</a:t>
            </a:r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ADB74623-ED74-41AB-A129-F34C8D506A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Platzhalter für den Folientitel (kann auch zweizeilig sein)</a:t>
            </a:r>
          </a:p>
        </p:txBody>
      </p:sp>
      <p:pic>
        <p:nvPicPr>
          <p:cNvPr id="8" name="Bildplatzhalter 9">
            <a:extLst>
              <a:ext uri="{FF2B5EF4-FFF2-40B4-BE49-F238E27FC236}">
                <a16:creationId xmlns:a16="http://schemas.microsoft.com/office/drawing/2014/main" id="{A29A728A-860B-4626-86D0-F520C48E71AC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27" b="17427"/>
          <a:stretch/>
        </p:blipFill>
        <p:spPr bwMode="gray">
          <a:xfrm>
            <a:off x="8616950" y="1844675"/>
            <a:ext cx="3240088" cy="3167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85347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kt 9" hidden="1">
            <a:extLst>
              <a:ext uri="{FF2B5EF4-FFF2-40B4-BE49-F238E27FC236}">
                <a16:creationId xmlns:a16="http://schemas.microsoft.com/office/drawing/2014/main" id="{97140F97-255A-41E8-821C-C163C47C1884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11262814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955" name="think-cell Folie" r:id="rId5" imgW="344" imgH="345" progId="TCLayout.ActiveDocument.1">
                  <p:embed/>
                </p:oleObj>
              </mc:Choice>
              <mc:Fallback>
                <p:oleObj name="think-cell Folie" r:id="rId5" imgW="344" imgH="34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hteck 8" hidden="1">
            <a:extLst>
              <a:ext uri="{FF2B5EF4-FFF2-40B4-BE49-F238E27FC236}">
                <a16:creationId xmlns:a16="http://schemas.microsoft.com/office/drawing/2014/main" id="{E3A038B3-11D5-493E-98A4-9FF963ACFC52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t" anchorCtr="0">
            <a:noAutofit/>
          </a:bodyPr>
          <a:lstStyle/>
          <a:p>
            <a:pPr>
              <a:lnSpc>
                <a:spcPct val="113000"/>
              </a:lnSpc>
            </a:pPr>
            <a:endParaRPr lang="de-DE" sz="2600" b="1" dirty="0"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281F61B2-EA92-43AC-B65B-951A632BEAE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23868" y="6449956"/>
            <a:ext cx="6480000" cy="161583"/>
          </a:xfrm>
        </p:spPr>
        <p:txBody>
          <a:bodyPr/>
          <a:lstStyle/>
          <a:p>
            <a:r>
              <a:rPr lang="de-DE" dirty="0"/>
              <a:t>| Kolping Gesellschaft Blindtext | XX. Monat 20XX | Maximilian Mustermann, Funktion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47EAB421-51A6-4AA3-8B44-D8B090D7613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204920" y="6449956"/>
            <a:ext cx="288000" cy="161583"/>
          </a:xfrm>
        </p:spPr>
        <p:txBody>
          <a:bodyPr/>
          <a:lstStyle/>
          <a:p>
            <a:fld id="{1925EFE5-409A-4263-AA86-E37B8055B6A0}" type="slidenum">
              <a:rPr lang="de-DE" smtClean="0"/>
              <a:pPr/>
              <a:t>39</a:t>
            </a:fld>
            <a:endParaRPr lang="de-DE" dirty="0"/>
          </a:p>
        </p:txBody>
      </p:sp>
      <p:sp>
        <p:nvSpPr>
          <p:cNvPr id="25" name="Textplatzhalter 24">
            <a:extLst>
              <a:ext uri="{FF2B5EF4-FFF2-40B4-BE49-F238E27FC236}">
                <a16:creationId xmlns:a16="http://schemas.microsoft.com/office/drawing/2014/main" id="{D2697855-D1B7-4062-A4B9-F804C24B153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dirty="0"/>
              <a:t>Platzhalter für den Untertitel (optional)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43FD9D16-79EB-4459-B9EA-142494B8B0E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5400" y="1844824"/>
            <a:ext cx="5508000" cy="4176000"/>
          </a:xfrm>
        </p:spPr>
        <p:txBody>
          <a:bodyPr/>
          <a:lstStyle/>
          <a:p>
            <a:r>
              <a:rPr lang="de-DE" dirty="0"/>
              <a:t>Erste Textebene: Subheadline</a:t>
            </a:r>
          </a:p>
          <a:p>
            <a:pPr lvl="1"/>
            <a:r>
              <a:rPr lang="de-DE" dirty="0"/>
              <a:t>Zweite Textebene: Einleitungstext</a:t>
            </a:r>
          </a:p>
          <a:p>
            <a:pPr lvl="2"/>
            <a:r>
              <a:rPr lang="de-DE" dirty="0"/>
              <a:t>Dritte Textebene: Erste Aufzählungsebene</a:t>
            </a:r>
          </a:p>
          <a:p>
            <a:pPr lvl="3"/>
            <a:r>
              <a:rPr lang="de-DE" dirty="0"/>
              <a:t>Vierte Textebene: Zweite Aufzählungsebene</a:t>
            </a:r>
          </a:p>
          <a:p>
            <a:pPr lvl="4"/>
            <a:r>
              <a:rPr lang="de-DE" dirty="0"/>
              <a:t>Fünfte Textebene: Dritte Aufzählungsebene</a:t>
            </a:r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31894621-FFD8-42D7-8E03-C1D631A9B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400" y="908373"/>
            <a:ext cx="9792000" cy="380104"/>
          </a:xfrm>
        </p:spPr>
        <p:txBody>
          <a:bodyPr/>
          <a:lstStyle/>
          <a:p>
            <a:r>
              <a:rPr lang="de-DE" dirty="0"/>
              <a:t>Platzhalter für den Folientitel (kann auch zweizeilig sein)</a:t>
            </a:r>
          </a:p>
        </p:txBody>
      </p:sp>
      <p:pic>
        <p:nvPicPr>
          <p:cNvPr id="32" name="Bildplatzhalter 31">
            <a:extLst>
              <a:ext uri="{FF2B5EF4-FFF2-40B4-BE49-F238E27FC236}">
                <a16:creationId xmlns:a16="http://schemas.microsoft.com/office/drawing/2014/main" id="{AA09933C-0016-4172-B42C-7C226AAD491E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7"/>
          <a:srcRect l="7354" t="1183" r="6111" b="12242"/>
          <a:stretch/>
        </p:blipFill>
        <p:spPr>
          <a:xfrm>
            <a:off x="5592640" y="1844823"/>
            <a:ext cx="6264000" cy="4176000"/>
          </a:xfrm>
        </p:spPr>
      </p:pic>
    </p:spTree>
    <p:extLst>
      <p:ext uri="{BB962C8B-B14F-4D97-AF65-F5344CB8AC3E}">
        <p14:creationId xmlns:p14="http://schemas.microsoft.com/office/powerpoint/2010/main" val="24439095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>
            <a:extLst>
              <a:ext uri="{FF2B5EF4-FFF2-40B4-BE49-F238E27FC236}">
                <a16:creationId xmlns:a16="http://schemas.microsoft.com/office/drawing/2014/main" id="{2CF16498-F0B8-4FB2-AE0F-DC77A7430DEA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59041125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326" name="think-cell Folie" r:id="rId5" imgW="344" imgH="345" progId="TCLayout.ActiveDocument.1">
                  <p:embed/>
                </p:oleObj>
              </mc:Choice>
              <mc:Fallback>
                <p:oleObj name="think-cell Folie" r:id="rId5" imgW="344" imgH="345" progId="TCLayout.ActiveDocument.1">
                  <p:embed/>
                  <p:pic>
                    <p:nvPicPr>
                      <p:cNvPr id="6" name="Objekt 5" hidden="1">
                        <a:extLst>
                          <a:ext uri="{FF2B5EF4-FFF2-40B4-BE49-F238E27FC236}">
                            <a16:creationId xmlns:a16="http://schemas.microsoft.com/office/drawing/2014/main" id="{2CF16498-F0B8-4FB2-AE0F-DC77A7430DE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hteck 3" hidden="1">
            <a:extLst>
              <a:ext uri="{FF2B5EF4-FFF2-40B4-BE49-F238E27FC236}">
                <a16:creationId xmlns:a16="http://schemas.microsoft.com/office/drawing/2014/main" id="{2763201C-56F5-4672-AED9-FC4BFFDB7ED2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t" anchorCtr="0">
            <a:noAutofit/>
          </a:bodyPr>
          <a:lstStyle/>
          <a:p>
            <a:pPr>
              <a:lnSpc>
                <a:spcPct val="113000"/>
              </a:lnSpc>
            </a:pPr>
            <a:endParaRPr lang="de-DE" sz="2600" b="1" dirty="0"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7A97BBB4-9E64-4FD2-9CAA-918D805A15B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/>
              <a:t>| Kolping Gesellschaft Blindtext | XX. Monat 20XX | Maximilian Mustermann, Funktion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569D1C8F-2065-4306-9376-C382917EEC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25EFE5-409A-4263-AA86-E37B8055B6A0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3B9DCB48-3DB4-4F97-8CA8-960E44DBB3A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Erste Textebene: Subheadline</a:t>
            </a:r>
          </a:p>
          <a:p>
            <a:pPr lvl="1"/>
            <a:r>
              <a:rPr lang="de-DE" dirty="0"/>
              <a:t>Zweite Textebene: Einleitungstext</a:t>
            </a:r>
          </a:p>
          <a:p>
            <a:pPr lvl="2"/>
            <a:r>
              <a:rPr lang="de-DE" dirty="0"/>
              <a:t>Dritte Textebene: Erste Aufzählungsebene</a:t>
            </a:r>
          </a:p>
          <a:p>
            <a:pPr lvl="3"/>
            <a:r>
              <a:rPr lang="de-DE" dirty="0"/>
              <a:t>Vierte Textebene: Zweite Aufzählungsebene</a:t>
            </a:r>
          </a:p>
          <a:p>
            <a:pPr lvl="4"/>
            <a:r>
              <a:rPr lang="de-DE" dirty="0"/>
              <a:t>Fünfte Textebene: Dritte Aufzählungsebene</a:t>
            </a:r>
          </a:p>
          <a:p>
            <a:pPr lvl="2"/>
            <a:endParaRPr lang="de-DE" dirty="0"/>
          </a:p>
          <a:p>
            <a:pPr lvl="1"/>
            <a:r>
              <a:rPr lang="de-DE" dirty="0"/>
              <a:t>Texthervorhebungen werden </a:t>
            </a:r>
            <a:r>
              <a:rPr lang="de-DE" b="1" dirty="0"/>
              <a:t>durch fetten Text dargestellt</a:t>
            </a:r>
            <a:r>
              <a:rPr lang="de-DE" dirty="0"/>
              <a:t>.</a:t>
            </a:r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52742C94-6AE0-405B-BB33-7FEA04DD90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Wechsel zwischen den Textebenen</a:t>
            </a:r>
          </a:p>
        </p:txBody>
      </p:sp>
      <p:sp>
        <p:nvSpPr>
          <p:cNvPr id="100" name="Rechteck 99">
            <a:extLst>
              <a:ext uri="{FF2B5EF4-FFF2-40B4-BE49-F238E27FC236}">
                <a16:creationId xmlns:a16="http://schemas.microsoft.com/office/drawing/2014/main" id="{2CE85C1C-11B7-4FC0-B13F-227FEBB56994}"/>
              </a:ext>
            </a:extLst>
          </p:cNvPr>
          <p:cNvSpPr/>
          <p:nvPr/>
        </p:nvSpPr>
        <p:spPr bwMode="gray">
          <a:xfrm>
            <a:off x="695399" y="4365104"/>
            <a:ext cx="5868913" cy="1651734"/>
          </a:xfrm>
          <a:prstGeom prst="rect">
            <a:avLst/>
          </a:prstGeom>
          <a:solidFill>
            <a:schemeClr val="bg1"/>
          </a:solidFill>
          <a:ln w="6350">
            <a:solidFill>
              <a:srgbClr val="9A9A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t" anchorCtr="0">
            <a:spAutoFit/>
          </a:bodyPr>
          <a:lstStyle/>
          <a:p>
            <a:pPr marL="0" lvl="1" fontAlgn="base">
              <a:spcBef>
                <a:spcPts val="800"/>
              </a:spcBef>
              <a:buClr>
                <a:schemeClr val="accent2"/>
              </a:buClr>
              <a:buSzPct val="120000"/>
            </a:pPr>
            <a:r>
              <a:rPr lang="de-DE" b="1" dirty="0">
                <a:solidFill>
                  <a:schemeClr val="tx1"/>
                </a:solidFill>
              </a:rPr>
              <a:t>Erläuterung</a:t>
            </a:r>
          </a:p>
          <a:p>
            <a:pPr marL="0" lvl="1" fontAlgn="base">
              <a:spcBef>
                <a:spcPts val="400"/>
              </a:spcBef>
              <a:buClr>
                <a:schemeClr val="accent2"/>
              </a:buClr>
              <a:buSzPct val="120000"/>
            </a:pPr>
            <a:r>
              <a:rPr lang="de-DE" sz="1600" dirty="0">
                <a:solidFill>
                  <a:schemeClr val="tx1"/>
                </a:solidFill>
              </a:rPr>
              <a:t>Um zwischen den Ebenen sauber hin und her springen zu können, sollten Sie unbedingt mit den Befehlen „Listenebene verringern“ </a:t>
            </a:r>
            <a:br>
              <a:rPr lang="de-DE" sz="1600" dirty="0">
                <a:solidFill>
                  <a:schemeClr val="tx1"/>
                </a:solidFill>
              </a:rPr>
            </a:br>
            <a:r>
              <a:rPr lang="de-DE" sz="1600" dirty="0">
                <a:solidFill>
                  <a:schemeClr val="tx1"/>
                </a:solidFill>
              </a:rPr>
              <a:t>und „Listenebene erhöhen“ arbeiten. Bitte die betreffende Zeile markieren und die rot umrahmten Schaltflächen (s. rechte Abbildung) nutzen.</a:t>
            </a:r>
          </a:p>
        </p:txBody>
      </p:sp>
      <p:grpSp>
        <p:nvGrpSpPr>
          <p:cNvPr id="101" name="Gruppieren 14">
            <a:extLst>
              <a:ext uri="{FF2B5EF4-FFF2-40B4-BE49-F238E27FC236}">
                <a16:creationId xmlns:a16="http://schemas.microsoft.com/office/drawing/2014/main" id="{D77D58E6-FE84-4526-8E5C-324F4FA440CD}"/>
              </a:ext>
            </a:extLst>
          </p:cNvPr>
          <p:cNvGrpSpPr>
            <a:grpSpLocks noChangeAspect="1"/>
          </p:cNvGrpSpPr>
          <p:nvPr/>
        </p:nvGrpSpPr>
        <p:grpSpPr bwMode="gray">
          <a:xfrm>
            <a:off x="6924092" y="4365104"/>
            <a:ext cx="4931308" cy="1251735"/>
            <a:chOff x="4643438" y="3039802"/>
            <a:chExt cx="4028005" cy="1022399"/>
          </a:xfrm>
        </p:grpSpPr>
        <p:pic>
          <p:nvPicPr>
            <p:cNvPr id="102" name="Grafik 15">
              <a:extLst>
                <a:ext uri="{FF2B5EF4-FFF2-40B4-BE49-F238E27FC236}">
                  <a16:creationId xmlns:a16="http://schemas.microsoft.com/office/drawing/2014/main" id="{D3EAA2E2-29DD-43FA-9FE1-4DE7879C5A3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4643438" y="3039802"/>
              <a:ext cx="4028005" cy="10223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3" name="Rechteck 102">
              <a:extLst>
                <a:ext uri="{FF2B5EF4-FFF2-40B4-BE49-F238E27FC236}">
                  <a16:creationId xmlns:a16="http://schemas.microsoft.com/office/drawing/2014/main" id="{EBABFEE2-F407-43FC-840C-74DE15D36DBE}"/>
                </a:ext>
              </a:extLst>
            </p:cNvPr>
            <p:cNvSpPr/>
            <p:nvPr/>
          </p:nvSpPr>
          <p:spPr bwMode="gray">
            <a:xfrm>
              <a:off x="5519158" y="3084590"/>
              <a:ext cx="749074" cy="362936"/>
            </a:xfrm>
            <a:prstGeom prst="rect">
              <a:avLst/>
            </a:prstGeom>
            <a:noFill/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285750" indent="-285750" algn="ctr">
                <a:spcBef>
                  <a:spcPts val="800"/>
                </a:spcBef>
                <a:buClr>
                  <a:schemeClr val="accent1"/>
                </a:buClr>
                <a:buSzPct val="120000"/>
                <a:buFont typeface="Arial" pitchFamily="34" charset="0"/>
                <a:buChar char="&gt;"/>
                <a:defRPr/>
              </a:pPr>
              <a:endParaRPr lang="de-DE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9229452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kt 9" hidden="1">
            <a:extLst>
              <a:ext uri="{FF2B5EF4-FFF2-40B4-BE49-F238E27FC236}">
                <a16:creationId xmlns:a16="http://schemas.microsoft.com/office/drawing/2014/main" id="{A707F384-06D3-408F-B972-D112775C6D21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98910233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026" name="think-cell Folie" r:id="rId5" imgW="344" imgH="345" progId="TCLayout.ActiveDocument.1">
                  <p:embed/>
                </p:oleObj>
              </mc:Choice>
              <mc:Fallback>
                <p:oleObj name="think-cell Folie" r:id="rId5" imgW="344" imgH="34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hteck 8" hidden="1">
            <a:extLst>
              <a:ext uri="{FF2B5EF4-FFF2-40B4-BE49-F238E27FC236}">
                <a16:creationId xmlns:a16="http://schemas.microsoft.com/office/drawing/2014/main" id="{57EFD699-691B-4E7A-8EE8-C63131D8484A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t" anchorCtr="0">
            <a:noAutofit/>
          </a:bodyPr>
          <a:lstStyle/>
          <a:p>
            <a:pPr>
              <a:lnSpc>
                <a:spcPct val="113000"/>
              </a:lnSpc>
            </a:pPr>
            <a:endParaRPr lang="de-DE" sz="2600" b="1" dirty="0"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891E90A4-AF71-466C-ADEB-9C09BCC1F73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/>
              <a:t>| Kolping Gesellschaft Blindtext | XX. Monat 20XX | Maximilian Mustermann, Funktion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EADA90B-F825-47FC-8ABF-F36A222D75B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25EFE5-409A-4263-AA86-E37B8055B6A0}" type="slidenum">
              <a:rPr lang="de-DE" smtClean="0"/>
              <a:pPr/>
              <a:t>40</a:t>
            </a:fld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81DC2F51-726F-4E4B-BD10-9927AD752F1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dirty="0"/>
              <a:t>Platzhalter für den Untertitel (optional)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9F218814-D852-4129-A634-D4887E21FF9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Erste Textebene: Subheadline</a:t>
            </a:r>
          </a:p>
          <a:p>
            <a:pPr lvl="1"/>
            <a:r>
              <a:rPr lang="de-DE" dirty="0"/>
              <a:t>Einleitungstext</a:t>
            </a:r>
          </a:p>
          <a:p>
            <a:pPr lvl="2"/>
            <a:r>
              <a:rPr lang="de-DE" dirty="0"/>
              <a:t>Erste Aufzählungsebene</a:t>
            </a:r>
          </a:p>
          <a:p>
            <a:pPr lvl="3"/>
            <a:r>
              <a:rPr lang="de-DE" dirty="0"/>
              <a:t>Zweite Aufzählungsebene</a:t>
            </a:r>
          </a:p>
          <a:p>
            <a:pPr lvl="4"/>
            <a:r>
              <a:rPr lang="de-DE" dirty="0"/>
              <a:t>Dritte Aufzählungsebene</a:t>
            </a:r>
          </a:p>
        </p:txBody>
      </p:sp>
      <p:sp>
        <p:nvSpPr>
          <p:cNvPr id="8" name="Titel 7">
            <a:extLst>
              <a:ext uri="{FF2B5EF4-FFF2-40B4-BE49-F238E27FC236}">
                <a16:creationId xmlns:a16="http://schemas.microsoft.com/office/drawing/2014/main" id="{B990D92B-C6AE-4C8C-8AC2-2EE8C874C5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Platzhalter für den Folientitel (kann auch zweizeilig sein)</a:t>
            </a:r>
          </a:p>
        </p:txBody>
      </p:sp>
      <p:pic>
        <p:nvPicPr>
          <p:cNvPr id="11" name="Bildplatzhalter 20">
            <a:extLst>
              <a:ext uri="{FF2B5EF4-FFF2-40B4-BE49-F238E27FC236}">
                <a16:creationId xmlns:a16="http://schemas.microsoft.com/office/drawing/2014/main" id="{15B2F6A2-0BCD-4CDF-B362-3B896CFE56E9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" r="22"/>
          <a:stretch/>
        </p:blipFill>
        <p:spPr bwMode="gray">
          <a:xfrm>
            <a:off x="695325" y="1844675"/>
            <a:ext cx="6264275" cy="4176713"/>
          </a:xfrm>
          <a:prstGeom prst="rect">
            <a:avLst/>
          </a:prstGeom>
        </p:spPr>
      </p:pic>
      <p:pic>
        <p:nvPicPr>
          <p:cNvPr id="12" name="Bildplatzhalter 19">
            <a:extLst>
              <a:ext uri="{FF2B5EF4-FFF2-40B4-BE49-F238E27FC236}">
                <a16:creationId xmlns:a16="http://schemas.microsoft.com/office/drawing/2014/main" id="{375AA66A-D91D-4802-9A46-A6194CC6E513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63" b="36839"/>
          <a:stretch/>
        </p:blipFill>
        <p:spPr bwMode="gray">
          <a:xfrm>
            <a:off x="7321550" y="1844675"/>
            <a:ext cx="4535488" cy="251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61452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kt 10" hidden="1">
            <a:extLst>
              <a:ext uri="{FF2B5EF4-FFF2-40B4-BE49-F238E27FC236}">
                <a16:creationId xmlns:a16="http://schemas.microsoft.com/office/drawing/2014/main" id="{269FC858-9A42-4C8A-9ADD-F687FE87AA1E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87078806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073" name="think-cell Folie" r:id="rId5" imgW="344" imgH="345" progId="TCLayout.ActiveDocument.1">
                  <p:embed/>
                </p:oleObj>
              </mc:Choice>
              <mc:Fallback>
                <p:oleObj name="think-cell Folie" r:id="rId5" imgW="344" imgH="34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hteck 9" hidden="1">
            <a:extLst>
              <a:ext uri="{FF2B5EF4-FFF2-40B4-BE49-F238E27FC236}">
                <a16:creationId xmlns:a16="http://schemas.microsoft.com/office/drawing/2014/main" id="{7DC9AE7E-5C2C-450D-A417-9B0F72EFBEA2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t" anchorCtr="0">
            <a:noAutofit/>
          </a:bodyPr>
          <a:lstStyle/>
          <a:p>
            <a:pPr>
              <a:lnSpc>
                <a:spcPct val="113000"/>
              </a:lnSpc>
            </a:pPr>
            <a:endParaRPr lang="de-DE" sz="2600" b="1" dirty="0"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ED4A7DAE-E361-4288-82EB-225F5616896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/>
              <a:t>| Kolping Gesellschaft Blindtext | XX. Monat 20XX | Maximilian Mustermann, Funktion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960EB93A-A68F-4371-9891-293B50736A9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25EFE5-409A-4263-AA86-E37B8055B6A0}" type="slidenum">
              <a:rPr lang="de-DE" smtClean="0"/>
              <a:pPr/>
              <a:t>41</a:t>
            </a:fld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4590CE60-ADAE-4325-BFFB-8F97F470E5E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2"/>
            <a:r>
              <a:rPr lang="de-DE" dirty="0"/>
              <a:t>Wir laden ein und machen Mut zur Gemeinschaft.</a:t>
            </a:r>
          </a:p>
          <a:p>
            <a:pPr lvl="2"/>
            <a:r>
              <a:rPr lang="de-DE" dirty="0"/>
              <a:t>Wir handeln im Auftrag Jesu Christi.</a:t>
            </a:r>
          </a:p>
          <a:p>
            <a:pPr lvl="2"/>
            <a:r>
              <a:rPr lang="de-DE" dirty="0"/>
              <a:t>Wir nehmen uns Adolph Kolping zum Vorbild.</a:t>
            </a:r>
          </a:p>
          <a:p>
            <a:pPr lvl="2"/>
            <a:r>
              <a:rPr lang="de-DE" dirty="0"/>
              <a:t>Wir sind in der Kirche zu Hause.</a:t>
            </a:r>
          </a:p>
          <a:p>
            <a:pPr lvl="2"/>
            <a:r>
              <a:rPr lang="de-DE" dirty="0"/>
              <a:t>Wir sind eine </a:t>
            </a:r>
            <a:r>
              <a:rPr lang="de-DE" dirty="0" err="1"/>
              <a:t>generationenübergreifende</a:t>
            </a:r>
            <a:r>
              <a:rPr lang="de-DE" dirty="0"/>
              <a:t> familienhafte Gemeinschaft.</a:t>
            </a:r>
          </a:p>
          <a:p>
            <a:pPr lvl="2"/>
            <a:r>
              <a:rPr lang="de-DE" dirty="0"/>
              <a:t>Wir prägen als katholischer Sozialverband die Gesellschaft mit.</a:t>
            </a:r>
          </a:p>
          <a:p>
            <a:pPr lvl="2"/>
            <a:r>
              <a:rPr lang="de-DE" dirty="0"/>
              <a:t>Wir begleiten Menschen in ihrer persönlichen und beruflichen Bildung.</a:t>
            </a:r>
          </a:p>
          <a:p>
            <a:pPr lvl="2"/>
            <a:r>
              <a:rPr lang="de-DE" dirty="0"/>
              <a:t>Wir eröffnen Perspektiven </a:t>
            </a:r>
            <a:r>
              <a:rPr lang="de-DE" dirty="0" err="1"/>
              <a:t>für</a:t>
            </a:r>
            <a:r>
              <a:rPr lang="de-DE" dirty="0"/>
              <a:t> junge Menschen.</a:t>
            </a:r>
          </a:p>
          <a:p>
            <a:pPr lvl="2"/>
            <a:r>
              <a:rPr lang="de-DE" dirty="0"/>
              <a:t>Wir vertreten ein christliches Arbeitsverständnis.</a:t>
            </a:r>
          </a:p>
          <a:p>
            <a:pPr lvl="2"/>
            <a:r>
              <a:rPr lang="de-DE" dirty="0"/>
              <a:t>Wir verstehen uns als Anwalt </a:t>
            </a:r>
            <a:r>
              <a:rPr lang="de-DE" dirty="0" err="1"/>
              <a:t>für</a:t>
            </a:r>
            <a:r>
              <a:rPr lang="de-DE" dirty="0"/>
              <a:t> Familie.</a:t>
            </a:r>
          </a:p>
          <a:p>
            <a:pPr lvl="2"/>
            <a:r>
              <a:rPr lang="de-DE" dirty="0"/>
              <a:t>Wir spannen ein weltweites Netz der Partnerschaft.</a:t>
            </a:r>
          </a:p>
          <a:p>
            <a:pPr lvl="2"/>
            <a:r>
              <a:rPr lang="de-DE" dirty="0"/>
              <a:t>Wir leben verantwortlich und handeln solidarisch.</a:t>
            </a: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414E1BC2-55FD-4993-BEBF-5B43C91ED8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Kolping in 12 Sätzen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9081B702-FFE7-4FF7-B826-60DBAA48BBC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9589" y="1510222"/>
            <a:ext cx="3704476" cy="3674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53199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kt 11" hidden="1">
            <a:extLst>
              <a:ext uri="{FF2B5EF4-FFF2-40B4-BE49-F238E27FC236}">
                <a16:creationId xmlns:a16="http://schemas.microsoft.com/office/drawing/2014/main" id="{82D4EA07-017E-4CFE-8E80-04939F566C77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66151980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120" name="think-cell Folie" r:id="rId5" imgW="344" imgH="345" progId="TCLayout.ActiveDocument.1">
                  <p:embed/>
                </p:oleObj>
              </mc:Choice>
              <mc:Fallback>
                <p:oleObj name="think-cell Folie" r:id="rId5" imgW="344" imgH="34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hteck 10" hidden="1">
            <a:extLst>
              <a:ext uri="{FF2B5EF4-FFF2-40B4-BE49-F238E27FC236}">
                <a16:creationId xmlns:a16="http://schemas.microsoft.com/office/drawing/2014/main" id="{C3A65A57-8A40-40DF-80F9-37A027195E59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t" anchorCtr="0">
            <a:noAutofit/>
          </a:bodyPr>
          <a:lstStyle/>
          <a:p>
            <a:pPr>
              <a:lnSpc>
                <a:spcPct val="113000"/>
              </a:lnSpc>
            </a:pPr>
            <a:endParaRPr lang="de-DE" sz="2600" b="1" dirty="0"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A933BA48-7EA4-4798-AFA8-5AEB96A5BA5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/>
              <a:t>| Kolping Gesellschaft Blindtext | XX. Monat 20XX | Maximilian Mustermann, Funktion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2587B9DE-46C1-4EEE-AE94-5432BEB3C3B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25EFE5-409A-4263-AA86-E37B8055B6A0}" type="slidenum">
              <a:rPr lang="de-DE" smtClean="0"/>
              <a:pPr/>
              <a:t>42</a:t>
            </a:fld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25173197-054A-4427-B842-D61936163C4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dirty="0"/>
              <a:t>Säulendiagramm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0E97C419-1A2C-49B3-B265-5684632B4FB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de-DE" dirty="0"/>
              <a:t>Platzhalter für die Werteinheit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E1F493AA-B5B2-47ED-9062-F7416883F0C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95325" y="5897215"/>
            <a:ext cx="11160000" cy="124073"/>
          </a:xfrm>
        </p:spPr>
        <p:txBody>
          <a:bodyPr/>
          <a:lstStyle/>
          <a:p>
            <a:r>
              <a:rPr lang="de-DE" dirty="0"/>
              <a:t>Platzhalter für eine Quellenangabe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B188E5EA-D3A4-49D8-A4DE-78296567180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e-DE" dirty="0"/>
              <a:t>Platzhalter für den Diagrammtitel</a:t>
            </a:r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D611A852-1C48-4282-82D4-12460893CA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Platzhalter für den Folientitel (kann auch zweizeilig sein)</a:t>
            </a:r>
          </a:p>
        </p:txBody>
      </p:sp>
      <p:graphicFrame>
        <p:nvGraphicFramePr>
          <p:cNvPr id="10" name="Diagrammplatzhalter 11">
            <a:extLst>
              <a:ext uri="{FF2B5EF4-FFF2-40B4-BE49-F238E27FC236}">
                <a16:creationId xmlns:a16="http://schemas.microsoft.com/office/drawing/2014/main" id="{FCD55292-F57A-445B-B464-EFC8754B5A57}"/>
              </a:ext>
            </a:extLst>
          </p:cNvPr>
          <p:cNvGraphicFramePr>
            <a:graphicFrameLocks noGrp="1"/>
          </p:cNvGraphicFramePr>
          <p:nvPr>
            <p:ph type="chart" sz="quarter" idx="14"/>
            <p:extLst>
              <p:ext uri="{D42A27DB-BD31-4B8C-83A1-F6EECF244321}">
                <p14:modId xmlns:p14="http://schemas.microsoft.com/office/powerpoint/2010/main" val="2957725005"/>
              </p:ext>
            </p:extLst>
          </p:nvPr>
        </p:nvGraphicFramePr>
        <p:xfrm>
          <a:off x="695325" y="2457450"/>
          <a:ext cx="11160125" cy="3382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404004590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Objekt 14" hidden="1">
            <a:extLst>
              <a:ext uri="{FF2B5EF4-FFF2-40B4-BE49-F238E27FC236}">
                <a16:creationId xmlns:a16="http://schemas.microsoft.com/office/drawing/2014/main" id="{0928F21B-F68E-441C-924B-8DED33B04DF5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97981140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144" name="think-cell Folie" r:id="rId5" imgW="344" imgH="345" progId="TCLayout.ActiveDocument.1">
                  <p:embed/>
                </p:oleObj>
              </mc:Choice>
              <mc:Fallback>
                <p:oleObj name="think-cell Folie" r:id="rId5" imgW="344" imgH="34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hteck 13" hidden="1">
            <a:extLst>
              <a:ext uri="{FF2B5EF4-FFF2-40B4-BE49-F238E27FC236}">
                <a16:creationId xmlns:a16="http://schemas.microsoft.com/office/drawing/2014/main" id="{791976F2-0CDC-4F7E-8353-170F8729D1C3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t" anchorCtr="0">
            <a:noAutofit/>
          </a:bodyPr>
          <a:lstStyle/>
          <a:p>
            <a:pPr>
              <a:lnSpc>
                <a:spcPct val="113000"/>
              </a:lnSpc>
            </a:pPr>
            <a:endParaRPr lang="de-DE" sz="2600" b="1" dirty="0"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163D2C86-0A8D-418C-85CC-8E9CD671AE8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/>
              <a:t>| Kolping Gesellschaft Blindtext | XX. Monat 20XX | Maximilian Mustermann, Funktion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F6639602-5DD6-4D56-9C46-DEC39504A64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25EFE5-409A-4263-AA86-E37B8055B6A0}" type="slidenum">
              <a:rPr lang="de-DE" smtClean="0"/>
              <a:pPr/>
              <a:t>43</a:t>
            </a:fld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3CF2063-737C-48DA-B4F1-EDAB4DE2B9F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dirty="0"/>
              <a:t>Ringdiagramm und Liniendiagramm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025CEB54-42B5-47BC-9DB6-581E3CBA7B3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de-DE" dirty="0"/>
              <a:t>Platzhalter für die Werteinheit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EB41B535-6939-47DC-AFCD-3E35357F178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de-DE" dirty="0"/>
              <a:t>Platzhalter für eine Quellenangabe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26DF6B21-40D9-4FFC-9693-255C7803768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e-DE" dirty="0"/>
              <a:t>Platzhalter für den Diagrammtitel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CB51A2B1-FE70-4D0C-8016-6BE6725E7F3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de-DE" dirty="0"/>
              <a:t>Platzhalter für die Werteinheit</a:t>
            </a: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C92298AE-71AC-4A31-98F5-6AEA6CB041A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de-DE" dirty="0"/>
              <a:t>Platzhalter für eine Quellenangabe</a:t>
            </a:r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6932AA2E-934C-4209-9382-F3BCAF7051E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de-DE" dirty="0"/>
              <a:t>Platzhalter für den Diagrammtitel</a:t>
            </a:r>
          </a:p>
        </p:txBody>
      </p:sp>
      <p:sp>
        <p:nvSpPr>
          <p:cNvPr id="13" name="Titel 12">
            <a:extLst>
              <a:ext uri="{FF2B5EF4-FFF2-40B4-BE49-F238E27FC236}">
                <a16:creationId xmlns:a16="http://schemas.microsoft.com/office/drawing/2014/main" id="{43E80465-6DF8-471D-842B-00966874BC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Platzhalter für den Folientitel (kann auch zweizeilig sein)</a:t>
            </a:r>
          </a:p>
        </p:txBody>
      </p:sp>
      <p:graphicFrame>
        <p:nvGraphicFramePr>
          <p:cNvPr id="16" name="Diagrammplatzhalter 20">
            <a:extLst>
              <a:ext uri="{FF2B5EF4-FFF2-40B4-BE49-F238E27FC236}">
                <a16:creationId xmlns:a16="http://schemas.microsoft.com/office/drawing/2014/main" id="{7769DA18-1C5A-48AA-A560-8DA0EA3289D4}"/>
              </a:ext>
            </a:extLst>
          </p:cNvPr>
          <p:cNvGraphicFramePr>
            <a:graphicFrameLocks noGrp="1"/>
          </p:cNvGraphicFramePr>
          <p:nvPr>
            <p:ph type="chart" sz="quarter" idx="14"/>
            <p:extLst>
              <p:ext uri="{D42A27DB-BD31-4B8C-83A1-F6EECF244321}">
                <p14:modId xmlns:p14="http://schemas.microsoft.com/office/powerpoint/2010/main" val="2062405852"/>
              </p:ext>
            </p:extLst>
          </p:nvPr>
        </p:nvGraphicFramePr>
        <p:xfrm>
          <a:off x="695325" y="2457450"/>
          <a:ext cx="5292725" cy="3382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7" name="Diagrammplatzhalter 15">
            <a:extLst>
              <a:ext uri="{FF2B5EF4-FFF2-40B4-BE49-F238E27FC236}">
                <a16:creationId xmlns:a16="http://schemas.microsoft.com/office/drawing/2014/main" id="{868D2AE9-9957-4721-98EC-A5DE6A674509}"/>
              </a:ext>
            </a:extLst>
          </p:cNvPr>
          <p:cNvGraphicFramePr>
            <a:graphicFrameLocks noGrp="1"/>
          </p:cNvGraphicFramePr>
          <p:nvPr>
            <p:ph type="chart" sz="quarter" idx="18"/>
            <p:extLst>
              <p:ext uri="{D42A27DB-BD31-4B8C-83A1-F6EECF244321}">
                <p14:modId xmlns:p14="http://schemas.microsoft.com/office/powerpoint/2010/main" val="2519004928"/>
              </p:ext>
            </p:extLst>
          </p:nvPr>
        </p:nvGraphicFramePr>
        <p:xfrm>
          <a:off x="6564313" y="2457450"/>
          <a:ext cx="5291137" cy="3382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318077313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kt 11" hidden="1">
            <a:extLst>
              <a:ext uri="{FF2B5EF4-FFF2-40B4-BE49-F238E27FC236}">
                <a16:creationId xmlns:a16="http://schemas.microsoft.com/office/drawing/2014/main" id="{7DDD97AC-E0CA-4521-A172-9B40F1CA1007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38796616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192" name="think-cell Folie" r:id="rId5" imgW="344" imgH="345" progId="TCLayout.ActiveDocument.1">
                  <p:embed/>
                </p:oleObj>
              </mc:Choice>
              <mc:Fallback>
                <p:oleObj name="think-cell Folie" r:id="rId5" imgW="344" imgH="345" progId="TCLayout.ActiveDocument.1">
                  <p:embed/>
                  <p:pic>
                    <p:nvPicPr>
                      <p:cNvPr id="12" name="Objekt 11" hidden="1">
                        <a:extLst>
                          <a:ext uri="{FF2B5EF4-FFF2-40B4-BE49-F238E27FC236}">
                            <a16:creationId xmlns:a16="http://schemas.microsoft.com/office/drawing/2014/main" id="{7DDD97AC-E0CA-4521-A172-9B40F1CA100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hteck 10" hidden="1">
            <a:extLst>
              <a:ext uri="{FF2B5EF4-FFF2-40B4-BE49-F238E27FC236}">
                <a16:creationId xmlns:a16="http://schemas.microsoft.com/office/drawing/2014/main" id="{C96B4961-DDB9-4CA1-9E97-E704318753D1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t" anchorCtr="0">
            <a:noAutofit/>
          </a:bodyPr>
          <a:lstStyle/>
          <a:p>
            <a:pPr>
              <a:lnSpc>
                <a:spcPct val="113000"/>
              </a:lnSpc>
            </a:pPr>
            <a:endParaRPr lang="de-DE" sz="2600" b="1" dirty="0"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BC2C5BBC-D309-4BA0-8EE8-6C32D22ECE7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23868" y="6449956"/>
            <a:ext cx="6480000" cy="161583"/>
          </a:xfrm>
        </p:spPr>
        <p:txBody>
          <a:bodyPr/>
          <a:lstStyle/>
          <a:p>
            <a:r>
              <a:rPr lang="de-DE" dirty="0"/>
              <a:t>| Kolping Gesellschaft Blindtext | XX. Monat 20XX | Maximilian Mustermann, Funktion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26A33FE2-65F2-4A19-8663-364FAC6CAE6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204920" y="6449956"/>
            <a:ext cx="288000" cy="161583"/>
          </a:xfrm>
        </p:spPr>
        <p:txBody>
          <a:bodyPr/>
          <a:lstStyle/>
          <a:p>
            <a:fld id="{1925EFE5-409A-4263-AA86-E37B8055B6A0}" type="slidenum">
              <a:rPr lang="de-DE" smtClean="0"/>
              <a:pPr/>
              <a:t>44</a:t>
            </a:fld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8EF6265-1117-459C-9C1B-54E063B67CB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96000" y="1304417"/>
            <a:ext cx="9792000" cy="380104"/>
          </a:xfrm>
        </p:spPr>
        <p:txBody>
          <a:bodyPr/>
          <a:lstStyle/>
          <a:p>
            <a:r>
              <a:rPr lang="de-DE" dirty="0"/>
              <a:t>Balkendiagramm</a:t>
            </a:r>
          </a:p>
        </p:txBody>
      </p:sp>
      <p:graphicFrame>
        <p:nvGraphicFramePr>
          <p:cNvPr id="13" name="Diagrammplatzhalter 16">
            <a:extLst>
              <a:ext uri="{FF2B5EF4-FFF2-40B4-BE49-F238E27FC236}">
                <a16:creationId xmlns:a16="http://schemas.microsoft.com/office/drawing/2014/main" id="{5B9D570C-CE75-4F50-89CF-E59748000F4A}"/>
              </a:ext>
            </a:extLst>
          </p:cNvPr>
          <p:cNvGraphicFramePr>
            <a:graphicFrameLocks noGrp="1"/>
          </p:cNvGraphicFramePr>
          <p:nvPr>
            <p:ph type="chart" sz="quarter" idx="14"/>
            <p:extLst>
              <p:ext uri="{D42A27DB-BD31-4B8C-83A1-F6EECF244321}">
                <p14:modId xmlns:p14="http://schemas.microsoft.com/office/powerpoint/2010/main" val="3958795601"/>
              </p:ext>
            </p:extLst>
          </p:nvPr>
        </p:nvGraphicFramePr>
        <p:xfrm>
          <a:off x="695325" y="2457450"/>
          <a:ext cx="6262688" cy="3382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6" name="Textplatzhalter 5">
            <a:extLst>
              <a:ext uri="{FF2B5EF4-FFF2-40B4-BE49-F238E27FC236}">
                <a16:creationId xmlns:a16="http://schemas.microsoft.com/office/drawing/2014/main" id="{859D392B-DCCD-4208-9E3B-3002C34E677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95400" y="2168860"/>
            <a:ext cx="6263287" cy="217047"/>
          </a:xfrm>
        </p:spPr>
        <p:txBody>
          <a:bodyPr/>
          <a:lstStyle/>
          <a:p>
            <a:r>
              <a:rPr lang="de-DE" dirty="0"/>
              <a:t>Platzhalter für die Werteinheit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43C127DC-0DBD-4CC5-A918-6548D308011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95325" y="5897563"/>
            <a:ext cx="6262688" cy="123825"/>
          </a:xfrm>
        </p:spPr>
        <p:txBody>
          <a:bodyPr/>
          <a:lstStyle/>
          <a:p>
            <a:r>
              <a:rPr lang="de-DE" dirty="0"/>
              <a:t>Platzhalter für eine Quellenangabe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4ADBC6CE-25CE-49B9-BAD4-7EFF1011985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95400" y="1844824"/>
            <a:ext cx="6263287" cy="279051"/>
          </a:xfrm>
        </p:spPr>
        <p:txBody>
          <a:bodyPr/>
          <a:lstStyle/>
          <a:p>
            <a:r>
              <a:rPr lang="de-DE" dirty="0"/>
              <a:t>Platzhalter für den Diagrammtitel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CDA8AA39-CF8D-44BB-A522-2896D7C7D73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320488" y="1844824"/>
            <a:ext cx="4536550" cy="4176464"/>
          </a:xfrm>
        </p:spPr>
        <p:txBody>
          <a:bodyPr/>
          <a:lstStyle/>
          <a:p>
            <a:r>
              <a:rPr lang="de-DE" dirty="0"/>
              <a:t>Erste Textebene: Subheadline</a:t>
            </a:r>
          </a:p>
          <a:p>
            <a:pPr lvl="1"/>
            <a:r>
              <a:rPr lang="de-DE" dirty="0"/>
              <a:t>Zweite Textebene: Einleitungstext</a:t>
            </a:r>
          </a:p>
          <a:p>
            <a:pPr lvl="2"/>
            <a:r>
              <a:rPr lang="de-DE" dirty="0"/>
              <a:t>Dritte Textebene: Erste Aufzählungsebene</a:t>
            </a:r>
          </a:p>
          <a:p>
            <a:pPr lvl="3"/>
            <a:r>
              <a:rPr lang="de-DE" dirty="0"/>
              <a:t>Vierte Textebene: Zweite Aufzählungsebene</a:t>
            </a:r>
          </a:p>
          <a:p>
            <a:pPr lvl="4"/>
            <a:r>
              <a:rPr lang="de-DE" dirty="0"/>
              <a:t>Fünfte Textebene: Dritte Aufzählungsebene</a:t>
            </a:r>
          </a:p>
        </p:txBody>
      </p:sp>
      <p:sp>
        <p:nvSpPr>
          <p:cNvPr id="10" name="Titel 9">
            <a:extLst>
              <a:ext uri="{FF2B5EF4-FFF2-40B4-BE49-F238E27FC236}">
                <a16:creationId xmlns:a16="http://schemas.microsoft.com/office/drawing/2014/main" id="{B56EAF29-0B8B-4282-95A1-375FFB667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400" y="908373"/>
            <a:ext cx="9792000" cy="380104"/>
          </a:xfrm>
        </p:spPr>
        <p:txBody>
          <a:bodyPr/>
          <a:lstStyle/>
          <a:p>
            <a:r>
              <a:rPr lang="de-DE" dirty="0"/>
              <a:t>Platzhalter für den Folientitel (kann auch zweizeilig sein)</a:t>
            </a:r>
          </a:p>
        </p:txBody>
      </p:sp>
    </p:spTree>
    <p:extLst>
      <p:ext uri="{BB962C8B-B14F-4D97-AF65-F5344CB8AC3E}">
        <p14:creationId xmlns:p14="http://schemas.microsoft.com/office/powerpoint/2010/main" val="4268195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>
            <a:extLst>
              <a:ext uri="{FF2B5EF4-FFF2-40B4-BE49-F238E27FC236}">
                <a16:creationId xmlns:a16="http://schemas.microsoft.com/office/drawing/2014/main" id="{EFFF6BDC-D151-4CDE-AA3E-0C79A6A9050D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65800075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349" name="think-cell Folie" r:id="rId5" imgW="344" imgH="345" progId="TCLayout.ActiveDocument.1">
                  <p:embed/>
                </p:oleObj>
              </mc:Choice>
              <mc:Fallback>
                <p:oleObj name="think-cell Folie" r:id="rId5" imgW="344" imgH="34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hteck 4" hidden="1">
            <a:extLst>
              <a:ext uri="{FF2B5EF4-FFF2-40B4-BE49-F238E27FC236}">
                <a16:creationId xmlns:a16="http://schemas.microsoft.com/office/drawing/2014/main" id="{33D6A03A-A2DC-4993-A5AD-F77D52D574CC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t" anchorCtr="0">
            <a:noAutofit/>
          </a:bodyPr>
          <a:lstStyle/>
          <a:p>
            <a:pPr>
              <a:lnSpc>
                <a:spcPct val="113000"/>
              </a:lnSpc>
            </a:pPr>
            <a:endParaRPr lang="de-DE" sz="2600" b="1" dirty="0"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34058E5B-AE61-4EFE-9C91-BAF80ACB075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/>
              <a:t>| Kolping Gesellschaft Blindtext | XX. Monat 20XX | Maximilian Mustermann, Funktion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968128E8-723F-4E3E-9020-B217195FC95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25EFE5-409A-4263-AA86-E37B8055B6A0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5B456A3A-1A42-4FFE-99E9-D08D2A22BE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Anleitung für die Fußzeile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ED26339E-5541-430A-BBAB-083CF121C7CD}"/>
              </a:ext>
            </a:extLst>
          </p:cNvPr>
          <p:cNvSpPr/>
          <p:nvPr/>
        </p:nvSpPr>
        <p:spPr bwMode="gray">
          <a:xfrm>
            <a:off x="695400" y="1844824"/>
            <a:ext cx="5292650" cy="3180358"/>
          </a:xfrm>
          <a:prstGeom prst="rect">
            <a:avLst/>
          </a:prstGeom>
          <a:solidFill>
            <a:schemeClr val="bg1"/>
          </a:solidFill>
          <a:ln w="6350">
            <a:solidFill>
              <a:srgbClr val="9A9A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t" anchorCtr="0">
            <a:spAutoFit/>
          </a:bodyPr>
          <a:lstStyle/>
          <a:p>
            <a:pPr marL="0" lvl="1" fontAlgn="base">
              <a:spcBef>
                <a:spcPts val="800"/>
              </a:spcBef>
              <a:buClr>
                <a:schemeClr val="accent2"/>
              </a:buClr>
              <a:buSzPct val="120000"/>
            </a:pPr>
            <a:r>
              <a:rPr lang="de-DE" b="1" dirty="0">
                <a:solidFill>
                  <a:schemeClr val="tx1"/>
                </a:solidFill>
              </a:rPr>
              <a:t>Anpassung der Fußzeile</a:t>
            </a:r>
          </a:p>
          <a:p>
            <a:pPr marL="0" lvl="1" fontAlgn="base">
              <a:spcBef>
                <a:spcPts val="400"/>
              </a:spcBef>
              <a:buClr>
                <a:schemeClr val="accent2"/>
              </a:buClr>
              <a:buSzPct val="120000"/>
            </a:pPr>
            <a:r>
              <a:rPr lang="de-DE" sz="1600" dirty="0">
                <a:solidFill>
                  <a:schemeClr val="tx1"/>
                </a:solidFill>
              </a:rPr>
              <a:t>Gehen Sie auf den Reiter „Einfügen“ und wählen Sie die „Kopf- und Fußzeile“ aus. Dieses Menü erlaubt Ihnen jegliche Anpassungen vorzunehmen. Bitte fügen Sie alle nötigen Änderungen hier ein.</a:t>
            </a:r>
          </a:p>
          <a:p>
            <a:pPr marL="0" lvl="1" fontAlgn="base">
              <a:spcBef>
                <a:spcPts val="400"/>
              </a:spcBef>
              <a:buClr>
                <a:schemeClr val="accent2"/>
              </a:buClr>
              <a:buSzPct val="120000"/>
            </a:pPr>
            <a:r>
              <a:rPr lang="de-DE" sz="1600" dirty="0">
                <a:solidFill>
                  <a:schemeClr val="tx1"/>
                </a:solidFill>
              </a:rPr>
              <a:t>Wenn es Unregelmäßigkeiten mit der Darstellung </a:t>
            </a:r>
            <a:br>
              <a:rPr lang="de-DE" sz="1600" dirty="0">
                <a:solidFill>
                  <a:schemeClr val="tx1"/>
                </a:solidFill>
              </a:rPr>
            </a:br>
            <a:r>
              <a:rPr lang="de-DE" sz="1600" dirty="0">
                <a:solidFill>
                  <a:schemeClr val="tx1"/>
                </a:solidFill>
              </a:rPr>
              <a:t>der Fußzeile geben sollte, deaktivieren Sie bitte die Kästchen für „Datum und Uhrzeit“ „Foliennummer“ und „Fußzeile“ </a:t>
            </a:r>
            <a:br>
              <a:rPr lang="de-DE" sz="1600" dirty="0">
                <a:solidFill>
                  <a:schemeClr val="tx1"/>
                </a:solidFill>
              </a:rPr>
            </a:br>
            <a:r>
              <a:rPr lang="de-DE" sz="1600" dirty="0">
                <a:solidFill>
                  <a:schemeClr val="tx1"/>
                </a:solidFill>
              </a:rPr>
              <a:t>und bestätigen Sie mit „Für alle übernehmen“. </a:t>
            </a:r>
            <a:br>
              <a:rPr lang="de-DE" sz="1600" dirty="0">
                <a:solidFill>
                  <a:schemeClr val="tx1"/>
                </a:solidFill>
              </a:rPr>
            </a:br>
            <a:r>
              <a:rPr lang="de-DE" sz="1600" dirty="0">
                <a:solidFill>
                  <a:schemeClr val="tx1"/>
                </a:solidFill>
              </a:rPr>
              <a:t>Im Anschluss wieder in dieses Menü gehen und diese Felder wieder aktivieren und bestätigen. Dann sollten alle </a:t>
            </a:r>
            <a:r>
              <a:rPr lang="de-DE" sz="1600" dirty="0" err="1">
                <a:solidFill>
                  <a:schemeClr val="tx1"/>
                </a:solidFill>
              </a:rPr>
              <a:t>Unregel-mäßigkeiten</a:t>
            </a:r>
            <a:r>
              <a:rPr lang="de-DE" sz="1600" dirty="0">
                <a:solidFill>
                  <a:schemeClr val="tx1"/>
                </a:solidFill>
              </a:rPr>
              <a:t> bereinigt sein.</a:t>
            </a:r>
          </a:p>
        </p:txBody>
      </p: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89C60C9B-2D27-4042-B024-C6415260337A}"/>
              </a:ext>
            </a:extLst>
          </p:cNvPr>
          <p:cNvGrpSpPr/>
          <p:nvPr/>
        </p:nvGrpSpPr>
        <p:grpSpPr bwMode="gray">
          <a:xfrm>
            <a:off x="6564052" y="1844825"/>
            <a:ext cx="4980709" cy="3180357"/>
            <a:chOff x="6384600" y="1844825"/>
            <a:chExt cx="4980710" cy="3180358"/>
          </a:xfrm>
        </p:grpSpPr>
        <p:pic>
          <p:nvPicPr>
            <p:cNvPr id="9" name="Grafik 8">
              <a:extLst>
                <a:ext uri="{FF2B5EF4-FFF2-40B4-BE49-F238E27FC236}">
                  <a16:creationId xmlns:a16="http://schemas.microsoft.com/office/drawing/2014/main" id="{C2B28B50-AF0C-4FBA-A02A-E65EB2EC3F4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 bwMode="gray">
            <a:xfrm>
              <a:off x="6384600" y="1844825"/>
              <a:ext cx="4980710" cy="3180358"/>
            </a:xfrm>
            <a:prstGeom prst="rect">
              <a:avLst/>
            </a:prstGeom>
          </p:spPr>
        </p:pic>
        <p:grpSp>
          <p:nvGrpSpPr>
            <p:cNvPr id="10" name="Gruppieren 9">
              <a:extLst>
                <a:ext uri="{FF2B5EF4-FFF2-40B4-BE49-F238E27FC236}">
                  <a16:creationId xmlns:a16="http://schemas.microsoft.com/office/drawing/2014/main" id="{E0756213-FEAA-417B-BD9A-4261B3437EA9}"/>
                </a:ext>
              </a:extLst>
            </p:cNvPr>
            <p:cNvGrpSpPr/>
            <p:nvPr/>
          </p:nvGrpSpPr>
          <p:grpSpPr bwMode="gray">
            <a:xfrm>
              <a:off x="6616092" y="3724227"/>
              <a:ext cx="3628557" cy="503252"/>
              <a:chOff x="6486471" y="3662540"/>
              <a:chExt cx="3856092" cy="534809"/>
            </a:xfrm>
          </p:grpSpPr>
          <p:sp>
            <p:nvSpPr>
              <p:cNvPr id="11" name="Rechteck 10">
                <a:extLst>
                  <a:ext uri="{FF2B5EF4-FFF2-40B4-BE49-F238E27FC236}">
                    <a16:creationId xmlns:a16="http://schemas.microsoft.com/office/drawing/2014/main" id="{ED63462C-8C75-42BF-9004-5F1834A813A8}"/>
                  </a:ext>
                </a:extLst>
              </p:cNvPr>
              <p:cNvSpPr/>
              <p:nvPr/>
            </p:nvSpPr>
            <p:spPr bwMode="gray">
              <a:xfrm>
                <a:off x="6486471" y="3662540"/>
                <a:ext cx="857304" cy="143766"/>
              </a:xfrm>
              <a:prstGeom prst="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72000" rIns="108000" bIns="72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270000" indent="-270000" algn="ctr">
                  <a:spcBef>
                    <a:spcPts val="400"/>
                  </a:spcBef>
                  <a:buClr>
                    <a:schemeClr val="bg1"/>
                  </a:buClr>
                  <a:buFont typeface="Wingdings" panose="05000000000000000000" pitchFamily="2" charset="2"/>
                  <a:buChar char="§"/>
                </a:pPr>
                <a:endParaRPr lang="de-DE" sz="1600" dirty="0" err="1"/>
              </a:p>
            </p:txBody>
          </p:sp>
          <p:sp>
            <p:nvSpPr>
              <p:cNvPr id="12" name="Rechteck 11">
                <a:extLst>
                  <a:ext uri="{FF2B5EF4-FFF2-40B4-BE49-F238E27FC236}">
                    <a16:creationId xmlns:a16="http://schemas.microsoft.com/office/drawing/2014/main" id="{D3E2F47F-5F1E-4AD1-9B8A-F4912C4B1D75}"/>
                  </a:ext>
                </a:extLst>
              </p:cNvPr>
              <p:cNvSpPr/>
              <p:nvPr/>
            </p:nvSpPr>
            <p:spPr bwMode="gray">
              <a:xfrm>
                <a:off x="6486471" y="3837248"/>
                <a:ext cx="3856092" cy="360101"/>
              </a:xfrm>
              <a:prstGeom prst="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72000" rIns="108000" bIns="72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270000" indent="-270000" algn="ctr">
                  <a:spcBef>
                    <a:spcPts val="400"/>
                  </a:spcBef>
                  <a:buClr>
                    <a:schemeClr val="bg1"/>
                  </a:buClr>
                  <a:buFont typeface="Wingdings" panose="05000000000000000000" pitchFamily="2" charset="2"/>
                  <a:buChar char="§"/>
                </a:pPr>
                <a:endParaRPr lang="de-DE" sz="1600" dirty="0" err="1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27447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>
            <a:extLst>
              <a:ext uri="{FF2B5EF4-FFF2-40B4-BE49-F238E27FC236}">
                <a16:creationId xmlns:a16="http://schemas.microsoft.com/office/drawing/2014/main" id="{5C8D6416-DDC3-419A-9DB4-EB013FE87536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7329708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371" name="think-cell Folie" r:id="rId5" imgW="344" imgH="345" progId="TCLayout.ActiveDocument.1">
                  <p:embed/>
                </p:oleObj>
              </mc:Choice>
              <mc:Fallback>
                <p:oleObj name="think-cell Folie" r:id="rId5" imgW="344" imgH="34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hteck 6" hidden="1">
            <a:extLst>
              <a:ext uri="{FF2B5EF4-FFF2-40B4-BE49-F238E27FC236}">
                <a16:creationId xmlns:a16="http://schemas.microsoft.com/office/drawing/2014/main" id="{3A211F6B-CDF4-4816-9CEF-CC6C285CEB2C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t" anchorCtr="0">
            <a:noAutofit/>
          </a:bodyPr>
          <a:lstStyle/>
          <a:p>
            <a:pPr>
              <a:lnSpc>
                <a:spcPct val="113000"/>
              </a:lnSpc>
            </a:pPr>
            <a:endParaRPr lang="de-DE" sz="2600" b="1" dirty="0"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26A77B57-00EE-483B-8365-AD6212A31AB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/>
              <a:t>| Kolping Gesellschaft Blindtext | XX. Monat 20XX | Maximilian Mustermann, Funktion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9D2DFA9D-3A06-4F77-B7B4-13150E464ED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25EFE5-409A-4263-AA86-E37B8055B6A0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C5351B33-F8E9-4864-8C81-85E3A559C54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1"/>
            <a:r>
              <a:rPr lang="de-DE" sz="1400" dirty="0"/>
              <a:t>Bilder, die über Bildplatzhalter des Layouts eingefügt werden, füllen das Format voll aus und werden abgeschnitten, wenn das Seiten-verhältnis ein anderes ist. Damit das Bild in vollem Umfang zu </a:t>
            </a:r>
            <a:br>
              <a:rPr lang="de-DE" sz="1400" dirty="0"/>
            </a:br>
            <a:r>
              <a:rPr lang="de-DE" sz="1400" dirty="0"/>
              <a:t>sehen ist, gehen Sie bitte wie folgt vor:</a:t>
            </a:r>
          </a:p>
          <a:p>
            <a:pPr marL="323850" lvl="1"/>
            <a:r>
              <a:rPr lang="de-DE" sz="1400" dirty="0"/>
              <a:t>Klicken Sie auf das Bild, um es zu markieren (ggf. Doppel-Klick)</a:t>
            </a:r>
          </a:p>
          <a:p>
            <a:pPr marL="323850" lvl="1"/>
            <a:r>
              <a:rPr lang="de-DE" sz="1400" dirty="0"/>
              <a:t>Gehen Sie oben im Menü auf „Bildtools/Format“, und klicken Sie auf den Pfeil beim </a:t>
            </a:r>
            <a:br>
              <a:rPr lang="de-DE" sz="1400" dirty="0"/>
            </a:br>
            <a:r>
              <a:rPr lang="de-DE" sz="1400" dirty="0"/>
              <a:t>Symbol „Zuschneiden“</a:t>
            </a:r>
          </a:p>
          <a:p>
            <a:pPr marL="323850" lvl="1"/>
            <a:r>
              <a:rPr lang="de-DE" sz="1400" dirty="0"/>
              <a:t>Wählen Sie „Einpassen“ aus</a:t>
            </a:r>
            <a:br>
              <a:rPr lang="de-DE" sz="1400" dirty="0"/>
            </a:br>
            <a:endParaRPr lang="de-DE" sz="1400" dirty="0"/>
          </a:p>
          <a:p>
            <a:pPr marL="323850" lvl="1"/>
            <a:endParaRPr lang="de-DE" sz="1400" dirty="0"/>
          </a:p>
          <a:p>
            <a:pPr marL="323850" lvl="1"/>
            <a:br>
              <a:rPr lang="de-DE" sz="1400" dirty="0"/>
            </a:br>
            <a:br>
              <a:rPr lang="de-DE" sz="1400" dirty="0"/>
            </a:br>
            <a:endParaRPr lang="de-DE" sz="1400" dirty="0"/>
          </a:p>
          <a:p>
            <a:pPr marL="323850" lvl="1"/>
            <a:r>
              <a:rPr lang="de-DE" sz="1400" dirty="0"/>
              <a:t>Bewegen Sie das Bild, in dem Sie die Maustaste gedrückt halten, bis das Bild platziert ist. </a:t>
            </a:r>
            <a:br>
              <a:rPr lang="de-DE" sz="1400" dirty="0"/>
            </a:br>
            <a:r>
              <a:rPr lang="de-DE" sz="1400" dirty="0"/>
              <a:t>Sollte das Bild kleiner als der Bildplatzhalter sein, müssen Sie noch den Fülleffekt auf </a:t>
            </a:r>
            <a:br>
              <a:rPr lang="de-DE" sz="1400" dirty="0"/>
            </a:br>
            <a:r>
              <a:rPr lang="de-DE" sz="1400" dirty="0"/>
              <a:t>„Keine Füllung“ stellen.</a:t>
            </a:r>
          </a:p>
          <a:p>
            <a:pPr marL="323850" lvl="1"/>
            <a:r>
              <a:rPr lang="de-DE" sz="1400" dirty="0"/>
              <a:t>Klicken Sie nun außerhalb des Bildbereichs, um sich die Bildauswahl anzuschauen</a:t>
            </a:r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A10B9209-6782-4F34-902E-C41B716707E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6B2B0EFF-7075-4095-B05D-477CD80094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Platzhalter Bild einfügen</a:t>
            </a:r>
          </a:p>
        </p:txBody>
      </p:sp>
      <p:sp>
        <p:nvSpPr>
          <p:cNvPr id="9" name="Oval 97">
            <a:extLst>
              <a:ext uri="{FF2B5EF4-FFF2-40B4-BE49-F238E27FC236}">
                <a16:creationId xmlns:a16="http://schemas.microsoft.com/office/drawing/2014/main" id="{6F990A92-CE85-4881-A8C8-20B6AA87F3F4}"/>
              </a:ext>
            </a:extLst>
          </p:cNvPr>
          <p:cNvSpPr>
            <a:spLocks noChangeArrowheads="1"/>
          </p:cNvSpPr>
          <p:nvPr/>
        </p:nvSpPr>
        <p:spPr bwMode="gray">
          <a:xfrm>
            <a:off x="695400" y="2574481"/>
            <a:ext cx="252000" cy="252000"/>
          </a:xfrm>
          <a:prstGeom prst="rect">
            <a:avLst/>
          </a:prstGeom>
          <a:solidFill>
            <a:schemeClr val="accent1"/>
          </a:solidFill>
          <a:ln w="38100">
            <a:noFill/>
            <a:miter lim="800000"/>
            <a:headEnd/>
            <a:tailEnd/>
          </a:ln>
        </p:spPr>
        <p:txBody>
          <a:bodyPr lIns="0" tIns="0" rIns="0" bIns="0" rtlCol="0" anchor="ctr" anchorCtr="0">
            <a:noAutofit/>
          </a:bodyPr>
          <a:lstStyle/>
          <a:p>
            <a:pPr algn="ctr" defTabSz="963613" eaLnBrk="0" hangingPunct="0">
              <a:tabLst>
                <a:tab pos="1257300" algn="l"/>
              </a:tabLst>
            </a:pPr>
            <a:r>
              <a:rPr lang="de-DE" sz="1200" kern="0" cap="all" dirty="0">
                <a:solidFill>
                  <a:srgbClr val="FFFFFF"/>
                </a:solidFill>
                <a:latin typeface="+mj-lt"/>
                <a:sym typeface="Wingdings" pitchFamily="2" charset="2"/>
              </a:rPr>
              <a:t>1</a:t>
            </a:r>
          </a:p>
        </p:txBody>
      </p:sp>
      <p:sp>
        <p:nvSpPr>
          <p:cNvPr id="10" name="Oval 97">
            <a:extLst>
              <a:ext uri="{FF2B5EF4-FFF2-40B4-BE49-F238E27FC236}">
                <a16:creationId xmlns:a16="http://schemas.microsoft.com/office/drawing/2014/main" id="{F930DECF-C196-42CD-ADB0-DFF9DC7F65D8}"/>
              </a:ext>
            </a:extLst>
          </p:cNvPr>
          <p:cNvSpPr>
            <a:spLocks noChangeArrowheads="1"/>
          </p:cNvSpPr>
          <p:nvPr/>
        </p:nvSpPr>
        <p:spPr bwMode="gray">
          <a:xfrm>
            <a:off x="695400" y="2878454"/>
            <a:ext cx="252000" cy="252000"/>
          </a:xfrm>
          <a:prstGeom prst="rect">
            <a:avLst/>
          </a:prstGeom>
          <a:solidFill>
            <a:schemeClr val="accent1"/>
          </a:solidFill>
          <a:ln w="38100">
            <a:noFill/>
            <a:miter lim="800000"/>
            <a:headEnd/>
            <a:tailEnd/>
          </a:ln>
        </p:spPr>
        <p:txBody>
          <a:bodyPr lIns="0" tIns="0" rIns="0" bIns="0" rtlCol="0" anchor="ctr" anchorCtr="0">
            <a:noAutofit/>
          </a:bodyPr>
          <a:lstStyle/>
          <a:p>
            <a:pPr algn="ctr" defTabSz="963613" eaLnBrk="0" hangingPunct="0">
              <a:tabLst>
                <a:tab pos="1257300" algn="l"/>
              </a:tabLst>
            </a:pPr>
            <a:r>
              <a:rPr lang="de-DE" sz="1200" kern="0" cap="all" dirty="0">
                <a:solidFill>
                  <a:srgbClr val="FFFFFF"/>
                </a:solidFill>
                <a:latin typeface="+mj-lt"/>
                <a:sym typeface="Wingdings" pitchFamily="2" charset="2"/>
              </a:rPr>
              <a:t>2</a:t>
            </a:r>
          </a:p>
        </p:txBody>
      </p:sp>
      <p:sp>
        <p:nvSpPr>
          <p:cNvPr id="11" name="Oval 97">
            <a:extLst>
              <a:ext uri="{FF2B5EF4-FFF2-40B4-BE49-F238E27FC236}">
                <a16:creationId xmlns:a16="http://schemas.microsoft.com/office/drawing/2014/main" id="{DDAE623F-F008-4E2A-9F47-AFA96083EB5B}"/>
              </a:ext>
            </a:extLst>
          </p:cNvPr>
          <p:cNvSpPr>
            <a:spLocks noChangeArrowheads="1"/>
          </p:cNvSpPr>
          <p:nvPr/>
        </p:nvSpPr>
        <p:spPr bwMode="gray">
          <a:xfrm>
            <a:off x="695400" y="3397154"/>
            <a:ext cx="252000" cy="252000"/>
          </a:xfrm>
          <a:prstGeom prst="rect">
            <a:avLst/>
          </a:prstGeom>
          <a:solidFill>
            <a:schemeClr val="accent1"/>
          </a:solidFill>
          <a:ln w="38100">
            <a:noFill/>
            <a:miter lim="800000"/>
            <a:headEnd/>
            <a:tailEnd/>
          </a:ln>
        </p:spPr>
        <p:txBody>
          <a:bodyPr lIns="0" tIns="0" rIns="0" bIns="0" rtlCol="0" anchor="ctr" anchorCtr="0">
            <a:noAutofit/>
          </a:bodyPr>
          <a:lstStyle/>
          <a:p>
            <a:pPr algn="ctr" defTabSz="963613" eaLnBrk="0" hangingPunct="0">
              <a:tabLst>
                <a:tab pos="1257300" algn="l"/>
              </a:tabLst>
            </a:pPr>
            <a:r>
              <a:rPr lang="de-DE" sz="1200" kern="0" cap="all" dirty="0">
                <a:solidFill>
                  <a:srgbClr val="FFFFFF"/>
                </a:solidFill>
                <a:latin typeface="+mj-lt"/>
                <a:sym typeface="Wingdings" pitchFamily="2" charset="2"/>
              </a:rPr>
              <a:t>3</a:t>
            </a:r>
          </a:p>
        </p:txBody>
      </p:sp>
      <p:sp>
        <p:nvSpPr>
          <p:cNvPr id="12" name="Oval 97">
            <a:extLst>
              <a:ext uri="{FF2B5EF4-FFF2-40B4-BE49-F238E27FC236}">
                <a16:creationId xmlns:a16="http://schemas.microsoft.com/office/drawing/2014/main" id="{91A320BF-2CD9-4BFA-BA52-84D765DECB50}"/>
              </a:ext>
            </a:extLst>
          </p:cNvPr>
          <p:cNvSpPr>
            <a:spLocks noChangeArrowheads="1"/>
          </p:cNvSpPr>
          <p:nvPr/>
        </p:nvSpPr>
        <p:spPr bwMode="gray">
          <a:xfrm>
            <a:off x="695400" y="4975284"/>
            <a:ext cx="252000" cy="252000"/>
          </a:xfrm>
          <a:prstGeom prst="rect">
            <a:avLst/>
          </a:prstGeom>
          <a:solidFill>
            <a:schemeClr val="accent1"/>
          </a:solidFill>
          <a:ln w="38100">
            <a:noFill/>
            <a:miter lim="800000"/>
            <a:headEnd/>
            <a:tailEnd/>
          </a:ln>
        </p:spPr>
        <p:txBody>
          <a:bodyPr lIns="0" tIns="0" rIns="0" bIns="0" rtlCol="0" anchor="ctr" anchorCtr="0">
            <a:noAutofit/>
          </a:bodyPr>
          <a:lstStyle/>
          <a:p>
            <a:pPr algn="ctr" defTabSz="963613" eaLnBrk="0" hangingPunct="0">
              <a:tabLst>
                <a:tab pos="1257300" algn="l"/>
              </a:tabLst>
            </a:pPr>
            <a:r>
              <a:rPr lang="de-DE" sz="1200" kern="0" cap="all" dirty="0">
                <a:solidFill>
                  <a:srgbClr val="FFFFFF"/>
                </a:solidFill>
                <a:latin typeface="+mj-lt"/>
                <a:sym typeface="Wingdings" pitchFamily="2" charset="2"/>
              </a:rPr>
              <a:t>4</a:t>
            </a:r>
          </a:p>
        </p:txBody>
      </p:sp>
      <p:sp>
        <p:nvSpPr>
          <p:cNvPr id="13" name="Oval 97">
            <a:extLst>
              <a:ext uri="{FF2B5EF4-FFF2-40B4-BE49-F238E27FC236}">
                <a16:creationId xmlns:a16="http://schemas.microsoft.com/office/drawing/2014/main" id="{AA09F86C-0080-4738-9DBA-D9D3B007C7A1}"/>
              </a:ext>
            </a:extLst>
          </p:cNvPr>
          <p:cNvSpPr>
            <a:spLocks noChangeArrowheads="1"/>
          </p:cNvSpPr>
          <p:nvPr/>
        </p:nvSpPr>
        <p:spPr bwMode="gray">
          <a:xfrm>
            <a:off x="695400" y="5733284"/>
            <a:ext cx="252000" cy="252000"/>
          </a:xfrm>
          <a:prstGeom prst="rect">
            <a:avLst/>
          </a:prstGeom>
          <a:solidFill>
            <a:schemeClr val="accent1"/>
          </a:solidFill>
          <a:ln w="38100">
            <a:noFill/>
            <a:miter lim="800000"/>
            <a:headEnd/>
            <a:tailEnd/>
          </a:ln>
        </p:spPr>
        <p:txBody>
          <a:bodyPr lIns="0" tIns="0" rIns="0" bIns="0" rtlCol="0" anchor="ctr" anchorCtr="0">
            <a:noAutofit/>
          </a:bodyPr>
          <a:lstStyle/>
          <a:p>
            <a:pPr algn="ctr" defTabSz="963613" eaLnBrk="0" hangingPunct="0">
              <a:tabLst>
                <a:tab pos="1257300" algn="l"/>
              </a:tabLst>
            </a:pPr>
            <a:r>
              <a:rPr lang="de-DE" sz="1200" kern="0" cap="all" dirty="0">
                <a:solidFill>
                  <a:srgbClr val="FFFFFF"/>
                </a:solidFill>
                <a:latin typeface="+mj-lt"/>
                <a:sym typeface="Wingdings" pitchFamily="2" charset="2"/>
              </a:rPr>
              <a:t>5</a:t>
            </a:r>
          </a:p>
        </p:txBody>
      </p:sp>
      <p:sp>
        <p:nvSpPr>
          <p:cNvPr id="14" name="Oval 97">
            <a:extLst>
              <a:ext uri="{FF2B5EF4-FFF2-40B4-BE49-F238E27FC236}">
                <a16:creationId xmlns:a16="http://schemas.microsoft.com/office/drawing/2014/main" id="{55AB9D10-0D9B-4305-993F-6B5CF329EB4A}"/>
              </a:ext>
            </a:extLst>
          </p:cNvPr>
          <p:cNvSpPr>
            <a:spLocks noChangeArrowheads="1"/>
          </p:cNvSpPr>
          <p:nvPr/>
        </p:nvSpPr>
        <p:spPr bwMode="gray">
          <a:xfrm>
            <a:off x="695400" y="3397154"/>
            <a:ext cx="252000" cy="252000"/>
          </a:xfrm>
          <a:prstGeom prst="rect">
            <a:avLst/>
          </a:prstGeom>
          <a:solidFill>
            <a:schemeClr val="accent1"/>
          </a:solidFill>
          <a:ln w="38100">
            <a:noFill/>
            <a:miter lim="800000"/>
            <a:headEnd/>
            <a:tailEnd/>
          </a:ln>
        </p:spPr>
        <p:txBody>
          <a:bodyPr lIns="0" tIns="0" rIns="0" bIns="0" rtlCol="0" anchor="ctr" anchorCtr="0">
            <a:noAutofit/>
          </a:bodyPr>
          <a:lstStyle/>
          <a:p>
            <a:pPr algn="ctr" defTabSz="963613" eaLnBrk="0" hangingPunct="0">
              <a:tabLst>
                <a:tab pos="1257300" algn="l"/>
              </a:tabLst>
            </a:pPr>
            <a:r>
              <a:rPr lang="de-DE" sz="1200" kern="0" cap="all" dirty="0">
                <a:solidFill>
                  <a:srgbClr val="FFFFFF"/>
                </a:solidFill>
                <a:latin typeface="+mj-lt"/>
                <a:sym typeface="Wingdings" pitchFamily="2" charset="2"/>
              </a:rPr>
              <a:t>3</a:t>
            </a:r>
          </a:p>
        </p:txBody>
      </p:sp>
      <p:sp>
        <p:nvSpPr>
          <p:cNvPr id="15" name="Oval 97">
            <a:extLst>
              <a:ext uri="{FF2B5EF4-FFF2-40B4-BE49-F238E27FC236}">
                <a16:creationId xmlns:a16="http://schemas.microsoft.com/office/drawing/2014/main" id="{6C86F477-FD4E-4AA7-9A24-A8E38E041842}"/>
              </a:ext>
            </a:extLst>
          </p:cNvPr>
          <p:cNvSpPr>
            <a:spLocks noChangeArrowheads="1"/>
          </p:cNvSpPr>
          <p:nvPr/>
        </p:nvSpPr>
        <p:spPr bwMode="gray">
          <a:xfrm>
            <a:off x="695400" y="4975284"/>
            <a:ext cx="252000" cy="252000"/>
          </a:xfrm>
          <a:prstGeom prst="rect">
            <a:avLst/>
          </a:prstGeom>
          <a:solidFill>
            <a:schemeClr val="accent1"/>
          </a:solidFill>
          <a:ln w="38100">
            <a:noFill/>
            <a:miter lim="800000"/>
            <a:headEnd/>
            <a:tailEnd/>
          </a:ln>
        </p:spPr>
        <p:txBody>
          <a:bodyPr lIns="0" tIns="0" rIns="0" bIns="0" rtlCol="0" anchor="ctr" anchorCtr="0">
            <a:noAutofit/>
          </a:bodyPr>
          <a:lstStyle/>
          <a:p>
            <a:pPr algn="ctr" defTabSz="963613" eaLnBrk="0" hangingPunct="0">
              <a:tabLst>
                <a:tab pos="1257300" algn="l"/>
              </a:tabLst>
            </a:pPr>
            <a:r>
              <a:rPr lang="de-DE" sz="1200" kern="0" cap="all" dirty="0">
                <a:solidFill>
                  <a:srgbClr val="FFFFFF"/>
                </a:solidFill>
                <a:latin typeface="+mj-lt"/>
                <a:sym typeface="Wingdings" pitchFamily="2" charset="2"/>
              </a:rPr>
              <a:t>4</a:t>
            </a:r>
          </a:p>
        </p:txBody>
      </p:sp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05F21AFA-0D52-465D-A1B4-0FD10E2C7952}"/>
              </a:ext>
            </a:extLst>
          </p:cNvPr>
          <p:cNvGrpSpPr/>
          <p:nvPr/>
        </p:nvGrpSpPr>
        <p:grpSpPr bwMode="gray">
          <a:xfrm>
            <a:off x="978358" y="3712915"/>
            <a:ext cx="4830305" cy="1126208"/>
            <a:chOff x="626342" y="3609020"/>
            <a:chExt cx="3766271" cy="878123"/>
          </a:xfrm>
        </p:grpSpPr>
        <p:pic>
          <p:nvPicPr>
            <p:cNvPr id="17" name="Picture 2">
              <a:extLst>
                <a:ext uri="{FF2B5EF4-FFF2-40B4-BE49-F238E27FC236}">
                  <a16:creationId xmlns:a16="http://schemas.microsoft.com/office/drawing/2014/main" id="{A79E02BB-BE16-4109-9E7A-968A9B38D5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626342" y="3609020"/>
              <a:ext cx="3766271" cy="8781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8" name="Rechteck 17">
              <a:extLst>
                <a:ext uri="{FF2B5EF4-FFF2-40B4-BE49-F238E27FC236}">
                  <a16:creationId xmlns:a16="http://schemas.microsoft.com/office/drawing/2014/main" id="{AB52DD5B-60D8-4F9E-B4AE-3FB0938E500F}"/>
                </a:ext>
              </a:extLst>
            </p:cNvPr>
            <p:cNvSpPr/>
            <p:nvPr/>
          </p:nvSpPr>
          <p:spPr bwMode="gray">
            <a:xfrm>
              <a:off x="3602831" y="3613780"/>
              <a:ext cx="288136" cy="329569"/>
            </a:xfrm>
            <a:prstGeom prst="rect">
              <a:avLst/>
            </a:prstGeom>
            <a:noFill/>
            <a:ln>
              <a:solidFill>
                <a:srgbClr val="D34F5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285750" indent="-285750" algn="ctr">
                <a:spcBef>
                  <a:spcPts val="800"/>
                </a:spcBef>
                <a:buClr>
                  <a:schemeClr val="accent1"/>
                </a:buClr>
                <a:buSzPct val="120000"/>
                <a:buFont typeface="Arial" pitchFamily="34" charset="0"/>
                <a:buChar char="&gt;"/>
              </a:pPr>
              <a:endParaRPr lang="de-DE" dirty="0" err="1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290447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>
            <a:extLst>
              <a:ext uri="{FF2B5EF4-FFF2-40B4-BE49-F238E27FC236}">
                <a16:creationId xmlns:a16="http://schemas.microsoft.com/office/drawing/2014/main" id="{C105C7E6-BDA5-4CB4-BE14-525C4400D016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69589251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824" name="think-cell Folie" r:id="rId5" imgW="344" imgH="345" progId="TCLayout.ActiveDocument.1">
                  <p:embed/>
                </p:oleObj>
              </mc:Choice>
              <mc:Fallback>
                <p:oleObj name="think-cell Folie" r:id="rId5" imgW="344" imgH="345" progId="TCLayout.ActiveDocument.1">
                  <p:embed/>
                  <p:pic>
                    <p:nvPicPr>
                      <p:cNvPr id="6" name="Objekt 5" hidden="1">
                        <a:extLst>
                          <a:ext uri="{FF2B5EF4-FFF2-40B4-BE49-F238E27FC236}">
                            <a16:creationId xmlns:a16="http://schemas.microsoft.com/office/drawing/2014/main" id="{C105C7E6-BDA5-4CB4-BE14-525C4400D01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hteck 6" hidden="1">
            <a:extLst>
              <a:ext uri="{FF2B5EF4-FFF2-40B4-BE49-F238E27FC236}">
                <a16:creationId xmlns:a16="http://schemas.microsoft.com/office/drawing/2014/main" id="{B67A8DF5-37FF-4BE5-8F86-A453E31E37A2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t" anchorCtr="0">
            <a:noAutofit/>
          </a:bodyPr>
          <a:lstStyle/>
          <a:p>
            <a:pPr>
              <a:lnSpc>
                <a:spcPct val="113000"/>
              </a:lnSpc>
            </a:pPr>
            <a:endParaRPr lang="de-DE" sz="3600" b="1" dirty="0"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3C59630-D3E4-4892-93B7-96DADC0B4D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Platzhalter für den Präsentationstitel, </a:t>
            </a:r>
            <a:br>
              <a:rPr lang="de-DE" dirty="0"/>
            </a:br>
            <a:r>
              <a:rPr lang="de-DE" dirty="0"/>
              <a:t>maximal vierzeilig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58E7E33-D2D6-4844-8C92-21ACEFA940A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Kolpingsfamilie Beispielhausen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98847A8-4B6C-482F-A35B-B14F4376D55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/>
              <a:t>TT. Monat 20XX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31CD7248-EC9A-409E-A53C-E7FD7090DFD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dirty="0"/>
              <a:t>Name, Funktion</a:t>
            </a:r>
          </a:p>
        </p:txBody>
      </p:sp>
    </p:spTree>
    <p:extLst>
      <p:ext uri="{BB962C8B-B14F-4D97-AF65-F5344CB8AC3E}">
        <p14:creationId xmlns:p14="http://schemas.microsoft.com/office/powerpoint/2010/main" val="12635626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>
            <a:extLst>
              <a:ext uri="{FF2B5EF4-FFF2-40B4-BE49-F238E27FC236}">
                <a16:creationId xmlns:a16="http://schemas.microsoft.com/office/drawing/2014/main" id="{C105C7E6-BDA5-4CB4-BE14-525C4400D016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82781167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313" name="think-cell Folie" r:id="rId5" imgW="344" imgH="345" progId="TCLayout.ActiveDocument.1">
                  <p:embed/>
                </p:oleObj>
              </mc:Choice>
              <mc:Fallback>
                <p:oleObj name="think-cell Folie" r:id="rId5" imgW="344" imgH="34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hteck 6" hidden="1">
            <a:extLst>
              <a:ext uri="{FF2B5EF4-FFF2-40B4-BE49-F238E27FC236}">
                <a16:creationId xmlns:a16="http://schemas.microsoft.com/office/drawing/2014/main" id="{B67A8DF5-37FF-4BE5-8F86-A453E31E37A2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t" anchorCtr="0">
            <a:noAutofit/>
          </a:bodyPr>
          <a:lstStyle/>
          <a:p>
            <a:pPr>
              <a:lnSpc>
                <a:spcPct val="113000"/>
              </a:lnSpc>
            </a:pPr>
            <a:endParaRPr lang="de-DE" sz="3600" b="1" dirty="0"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3C59630-D3E4-4892-93B7-96DADC0B4D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000" y="1082475"/>
            <a:ext cx="7416000" cy="1052596"/>
          </a:xfrm>
        </p:spPr>
        <p:txBody>
          <a:bodyPr/>
          <a:lstStyle/>
          <a:p>
            <a:r>
              <a:rPr lang="de-DE" dirty="0"/>
              <a:t>Platzhalter für den Präsentationstitel, </a:t>
            </a:r>
            <a:br>
              <a:rPr lang="de-DE" dirty="0"/>
            </a:br>
            <a:r>
              <a:rPr lang="de-DE" dirty="0"/>
              <a:t>maximal vierzeilig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58E7E33-D2D6-4844-8C92-21ACEFA940A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Kolpingsfamilie Beispielhausen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98847A8-4B6C-482F-A35B-B14F4376D55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/>
              <a:t>TT. Monat 20XX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31CD7248-EC9A-409E-A53C-E7FD7090DFD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dirty="0"/>
              <a:t>Name, Funktion</a:t>
            </a:r>
          </a:p>
        </p:txBody>
      </p:sp>
    </p:spTree>
    <p:extLst>
      <p:ext uri="{BB962C8B-B14F-4D97-AF65-F5344CB8AC3E}">
        <p14:creationId xmlns:p14="http://schemas.microsoft.com/office/powerpoint/2010/main" val="29497044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>
            <a:extLst>
              <a:ext uri="{FF2B5EF4-FFF2-40B4-BE49-F238E27FC236}">
                <a16:creationId xmlns:a16="http://schemas.microsoft.com/office/drawing/2014/main" id="{C105C7E6-BDA5-4CB4-BE14-525C4400D016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23460303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336" name="think-cell Folie" r:id="rId5" imgW="344" imgH="345" progId="TCLayout.ActiveDocument.1">
                  <p:embed/>
                </p:oleObj>
              </mc:Choice>
              <mc:Fallback>
                <p:oleObj name="think-cell Folie" r:id="rId5" imgW="344" imgH="345" progId="TCLayout.ActiveDocument.1">
                  <p:embed/>
                  <p:pic>
                    <p:nvPicPr>
                      <p:cNvPr id="6" name="Objekt 5" hidden="1">
                        <a:extLst>
                          <a:ext uri="{FF2B5EF4-FFF2-40B4-BE49-F238E27FC236}">
                            <a16:creationId xmlns:a16="http://schemas.microsoft.com/office/drawing/2014/main" id="{C105C7E6-BDA5-4CB4-BE14-525C4400D01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hteck 6" hidden="1">
            <a:extLst>
              <a:ext uri="{FF2B5EF4-FFF2-40B4-BE49-F238E27FC236}">
                <a16:creationId xmlns:a16="http://schemas.microsoft.com/office/drawing/2014/main" id="{B67A8DF5-37FF-4BE5-8F86-A453E31E37A2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t" anchorCtr="0">
            <a:noAutofit/>
          </a:bodyPr>
          <a:lstStyle/>
          <a:p>
            <a:pPr>
              <a:lnSpc>
                <a:spcPct val="113000"/>
              </a:lnSpc>
            </a:pPr>
            <a:endParaRPr lang="de-DE" sz="3600" b="1" dirty="0"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3C59630-D3E4-4892-93B7-96DADC0B4D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000" y="1082475"/>
            <a:ext cx="7416000" cy="1052596"/>
          </a:xfrm>
        </p:spPr>
        <p:txBody>
          <a:bodyPr/>
          <a:lstStyle/>
          <a:p>
            <a:r>
              <a:rPr lang="de-DE" dirty="0"/>
              <a:t>Platzhalter für den Präsentationstitel, </a:t>
            </a:r>
            <a:br>
              <a:rPr lang="de-DE" dirty="0"/>
            </a:br>
            <a:r>
              <a:rPr lang="de-DE" dirty="0"/>
              <a:t>maximal vierzeilig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58E7E33-D2D6-4844-8C92-21ACEFA940A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Kolpingsfamilie Beispielhausen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98847A8-4B6C-482F-A35B-B14F4376D55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/>
              <a:t>TT. Monat 20XX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31CD7248-EC9A-409E-A53C-E7FD7090DFD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dirty="0"/>
              <a:t>Name, Funktion</a:t>
            </a:r>
          </a:p>
        </p:txBody>
      </p:sp>
      <p:pic>
        <p:nvPicPr>
          <p:cNvPr id="10" name="Bildplatzhalter 9" descr="Ein Bild, das Uhr, Computer, Verkehr enthält.&#10;&#10;Automatisch generierte Beschreibung">
            <a:extLst>
              <a:ext uri="{FF2B5EF4-FFF2-40B4-BE49-F238E27FC236}">
                <a16:creationId xmlns:a16="http://schemas.microsoft.com/office/drawing/2014/main" id="{CCBEB95B-2E28-4677-B5CD-E70F4DB0E7B3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7"/>
          <a:srcRect t="228" b="22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43889226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TXq_AufOddcDojmYHIwpA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12c_TRpH06AZwMuKlcyOw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BMbJn_kOF3p9QQ3_39S7w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q75eMKfUqoFYWV5ylyDBA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zuthcyGr.dP7NmqgygFpA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.9YzcmTq52TSsxP4V1ztg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8VFeDn5LfNs3dPG0XCg8A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.lUM75QutWQvY_rDiba7g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ZoSs4TiMLkEKzadWRUOOg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qGg9UH0UJ.FOtVLPRtEAw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IKsTIBZi.Z61UPPkpij2w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Ilm6IKvYYDGo80Yfk280Q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5xJOasfoQ7DsAtILpeiQw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pROxfkUhHy3bPwSJVU_GQ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DDWMBwtcj_yTTID_sguFg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krZPHD40tu6R6EqEKXHyg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qq61BlGtdqOmIvVj5hA5g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X.flR28Z_O0etnboLnR3g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M2g43ljA.rVhC0xe3InRw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HiAYAVExHuWdru79jT5IQ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lH4YbhD7e22OrkmpdUzsQ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349Xsk7T_FaxQ085tvADQ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6hwEKSOUwiQ1ibDFtdwyA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gVL8Sv7J88j29Gdx9goMg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2BoWEJqnos6h2m2lyt1kQ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DDWMBwtcj_yTTID_sguFg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KwaRuh.bJYih.ehye.Ojw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M6b0_R2LTAiPtRKYQNkOw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PLQmbVQwXmN.R_HbK67.Q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KsonwSwtR1NJZZUEGIBKQ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ML4C1v1LF4WdEHMV1Tmbw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X.flR28Z_O0etnboLnR3g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M2g43ljA.rVhC0xe3InRw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kbEN1zzeFJd2IfIEhjeaQ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A7mrDwR5l3BZMc_ZX1QmQ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A7mrDwR5l3BZMc_ZX1QmQ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A7mrDwR5l3BZMc_ZX1QmQ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A7mrDwR5l3BZMc_ZX1QmQ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A7mrDwR5l3BZMc_ZX1QmQ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A7mrDwR5l3BZMc_ZX1QmQ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A7mrDwR5l3BZMc_ZX1QmQ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xo4kk.b0DaC7ARymj0fUA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A7mrDwR5l3BZMc_ZX1QmQ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A7mrDwR5l3BZMc_ZX1QmQ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DDWMBwtcj_yTTID_sguFg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DDWMBwtcj_yTTID_sguFg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DDWMBwtcj_yTTID_sguF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DDWMBwtcj_yTTID_sguFg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DDWMBwtcj_yTTID_sguFg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ZtKnQGzOIQq487474FXjA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4SCG6h.MRnvvM3Eyr4htQ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UXVQRvp40NYD9GZSPjVHQ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q75eMKfUqoFYWV5ylyDBA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DDWMBwtcj_yTTID_sguFg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DDWMBwtcj_yTTID_sguFg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UXzm37cryjshZpMGfSIdw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OQbYox09zP8P4b_B7dSjg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UXVQRvp40NYD9GZSPjVHQ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DDWMBwtcj_yTTID_sguFg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DDWMBwtcj_yTTID_sguFg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DDWMBwtcj_yTTID_sguFg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DDWMBwtcj_yTTID_sguFg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DDWMBwtcj_yTTID_sguFg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q75eMKfUqoFYWV5ylyDBA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DDWMBwtcj_yTTID_sguFg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ZtKnQGzOIQq487474FXjA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4SCG6h.MRnvvM3Eyr4htQ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OQbYox09zP8P4b_B7dSjg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UXVQRvp40NYD9GZSPjVHQ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UXVQRvp40NYD9GZSPjVHQ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Yto_zPiK8qsoVbP9pADhg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Yto_zPiK8qsoVbP9pADhg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Yto_zPiK8qsoVbP9pADhg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q75eMKfUqoFYWV5ylyDBA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BWrX6Qr8hJQe0VUjwlUlQ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MTX3cRg2FubH2unBAt7DA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fobKzr5XAzl1Uwqtn.8hA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fobKzr5XAzl1Uwqtn.8hA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fobKzr5XAzl1Uwqtn.8hA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Kolping PPT Master 16:9 (Quadrat)">
  <a:themeElements>
    <a:clrScheme name="Kolping 2020">
      <a:dk1>
        <a:sysClr val="windowText" lastClr="000000"/>
      </a:dk1>
      <a:lt1>
        <a:sysClr val="window" lastClr="FFFFFF"/>
      </a:lt1>
      <a:dk2>
        <a:srgbClr val="FF8C00"/>
      </a:dk2>
      <a:lt2>
        <a:srgbClr val="FFDCA5"/>
      </a:lt2>
      <a:accent1>
        <a:srgbClr val="FF8C00"/>
      </a:accent1>
      <a:accent2>
        <a:srgbClr val="74056F"/>
      </a:accent2>
      <a:accent3>
        <a:srgbClr val="1D728A"/>
      </a:accent3>
      <a:accent4>
        <a:srgbClr val="9B0687"/>
      </a:accent4>
      <a:accent5>
        <a:srgbClr val="41A0A0"/>
      </a:accent5>
      <a:accent6>
        <a:srgbClr val="285DA6"/>
      </a:accent6>
      <a:hlink>
        <a:srgbClr val="285DA6"/>
      </a:hlink>
      <a:folHlink>
        <a:srgbClr val="74056F"/>
      </a:folHlink>
    </a:clrScheme>
    <a:fontScheme name="Kolping 2020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t"/>
      <a:lstStyle>
        <a:defPPr marL="180000" indent="-180000" algn="l">
          <a:lnSpc>
            <a:spcPct val="113000"/>
          </a:lnSpc>
          <a:buFont typeface="Wingdings" panose="05000000000000000000" pitchFamily="2" charset="2"/>
          <a:buChar char="§"/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marL="180000" indent="-180000" algn="l">
          <a:lnSpc>
            <a:spcPct val="113000"/>
          </a:lnSpc>
          <a:buFont typeface="Wingdings" panose="05000000000000000000" pitchFamily="2" charset="2"/>
          <a:buChar char="§"/>
          <a:defRPr dirty="0" err="1" smtClean="0"/>
        </a:defPPr>
      </a:lstStyle>
    </a:txDef>
  </a:objectDefaults>
  <a:extraClrSchemeLst/>
  <a:custClrLst>
    <a:custClr>
      <a:srgbClr val="449CDB"/>
    </a:custClr>
    <a:custClr>
      <a:srgbClr val="B2CE36"/>
    </a:custClr>
    <a:custClr>
      <a:srgbClr val="AA9C7C"/>
    </a:custClr>
    <a:custClr>
      <a:srgbClr val="E8C425"/>
    </a:custClr>
    <a:custClr>
      <a:srgbClr val="777777"/>
    </a:custClr>
    <a:custClr>
      <a:srgbClr val="9A9A9A"/>
    </a:custClr>
    <a:custClr>
      <a:srgbClr val="DCDCDC"/>
    </a:custClr>
  </a:custClrLst>
  <a:extLst>
    <a:ext uri="{05A4C25C-085E-4340-85A3-A5531E510DB2}">
      <thm15:themeFamily xmlns:thm15="http://schemas.microsoft.com/office/thememl/2012/main" name="KOLPING_Vorlage_Quadrat_scr01.potx" id="{AEEF65E1-F2B0-46A8-BF38-3A6D04066979}" vid="{22C303E9-29BB-4FC7-B5DD-FB4C6C40B05E}"/>
    </a:ext>
  </a:extLst>
</a:theme>
</file>

<file path=ppt/theme/theme2.xml><?xml version="1.0" encoding="utf-8"?>
<a:theme xmlns:a="http://schemas.openxmlformats.org/drawingml/2006/main" name="Office">
  <a:themeElements>
    <a:clrScheme name="Kolping 2020">
      <a:dk1>
        <a:sysClr val="windowText" lastClr="000000"/>
      </a:dk1>
      <a:lt1>
        <a:sysClr val="window" lastClr="FFFFFF"/>
      </a:lt1>
      <a:dk2>
        <a:srgbClr val="FF8C00"/>
      </a:dk2>
      <a:lt2>
        <a:srgbClr val="FFDCA5"/>
      </a:lt2>
      <a:accent1>
        <a:srgbClr val="FF8C00"/>
      </a:accent1>
      <a:accent2>
        <a:srgbClr val="74056F"/>
      </a:accent2>
      <a:accent3>
        <a:srgbClr val="1D728A"/>
      </a:accent3>
      <a:accent4>
        <a:srgbClr val="9B0687"/>
      </a:accent4>
      <a:accent5>
        <a:srgbClr val="41A0A0"/>
      </a:accent5>
      <a:accent6>
        <a:srgbClr val="285DA6"/>
      </a:accent6>
      <a:hlink>
        <a:srgbClr val="285DA6"/>
      </a:hlink>
      <a:folHlink>
        <a:srgbClr val="74056F"/>
      </a:folHlink>
    </a:clrScheme>
    <a:fontScheme name="Kolping 2020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Kolping 2020">
      <a:dk1>
        <a:sysClr val="windowText" lastClr="000000"/>
      </a:dk1>
      <a:lt1>
        <a:sysClr val="window" lastClr="FFFFFF"/>
      </a:lt1>
      <a:dk2>
        <a:srgbClr val="FF8C00"/>
      </a:dk2>
      <a:lt2>
        <a:srgbClr val="FFDCA5"/>
      </a:lt2>
      <a:accent1>
        <a:srgbClr val="FF8C00"/>
      </a:accent1>
      <a:accent2>
        <a:srgbClr val="74056F"/>
      </a:accent2>
      <a:accent3>
        <a:srgbClr val="1D728A"/>
      </a:accent3>
      <a:accent4>
        <a:srgbClr val="9B0687"/>
      </a:accent4>
      <a:accent5>
        <a:srgbClr val="41A0A0"/>
      </a:accent5>
      <a:accent6>
        <a:srgbClr val="285DA6"/>
      </a:accent6>
      <a:hlink>
        <a:srgbClr val="285DA6"/>
      </a:hlink>
      <a:folHlink>
        <a:srgbClr val="74056F"/>
      </a:folHlink>
    </a:clrScheme>
    <a:fontScheme name="Kolping 2020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2370</Words>
  <Application>Microsoft Office PowerPoint</Application>
  <PresentationFormat>Breitbild</PresentationFormat>
  <Paragraphs>419</Paragraphs>
  <Slides>44</Slides>
  <Notes>0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44</vt:i4>
      </vt:variant>
    </vt:vector>
  </HeadingPairs>
  <TitlesOfParts>
    <vt:vector size="49" baseType="lpstr">
      <vt:lpstr>Arial</vt:lpstr>
      <vt:lpstr>Calibri</vt:lpstr>
      <vt:lpstr>Wingdings</vt:lpstr>
      <vt:lpstr>Kolping PPT Master 16:9 (Quadrat)</vt:lpstr>
      <vt:lpstr>think-cell Folie</vt:lpstr>
      <vt:lpstr>Layoutübersicht</vt:lpstr>
      <vt:lpstr>Raster/Definition Inhaltsfläche</vt:lpstr>
      <vt:lpstr>PowerPoint Farben</vt:lpstr>
      <vt:lpstr>Wechsel zwischen den Textebenen</vt:lpstr>
      <vt:lpstr>Anleitung für die Fußzeile</vt:lpstr>
      <vt:lpstr>Platzhalter Bild einfügen</vt:lpstr>
      <vt:lpstr>Platzhalter für den Präsentationstitel,  maximal vierzeilig</vt:lpstr>
      <vt:lpstr>Platzhalter für den Präsentationstitel,  maximal vierzeilig</vt:lpstr>
      <vt:lpstr>Platzhalter für den Präsentationstitel,  maximal vierzeilig</vt:lpstr>
      <vt:lpstr>Platzhalter für den Präsentationstitel,  maximal vierzeilig</vt:lpstr>
      <vt:lpstr>Agenda</vt:lpstr>
      <vt:lpstr>Agenda</vt:lpstr>
      <vt:lpstr>Agenda</vt:lpstr>
      <vt:lpstr>Agenda</vt:lpstr>
      <vt:lpstr>Platzhalter für eine Kapitelüberschrift</vt:lpstr>
      <vt:lpstr>Platzhalter für eine Kapitelüberschrift</vt:lpstr>
      <vt:lpstr>Platzhalter für eine Kapitelüberschrift</vt:lpstr>
      <vt:lpstr>Platzhalter für eine Kapitelüberschrift</vt:lpstr>
      <vt:lpstr>Platzhalter für eine Kapitelüberschrift</vt:lpstr>
      <vt:lpstr>Platzhalter für eine  Kapitelüberschrift</vt:lpstr>
      <vt:lpstr>Platzhalter für eine Kapitelüberschrift</vt:lpstr>
      <vt:lpstr>Platzhalter für eine Kapitelüberschrift</vt:lpstr>
      <vt:lpstr>„Tut jeder in seinem   Kreis das Beste,    wird es bald in der   Welt auch besser   aussehen.“</vt:lpstr>
      <vt:lpstr>Platzhalter für den Folientitel</vt:lpstr>
      <vt:lpstr>Platzhalter für den Folientitel</vt:lpstr>
      <vt:lpstr>Platzhalter für den Folientitel</vt:lpstr>
      <vt:lpstr>Platzhalter für den Folientitel</vt:lpstr>
      <vt:lpstr>Kolping in 12 Sätzen</vt:lpstr>
      <vt:lpstr>Folientitel (Säulendiagramm)</vt:lpstr>
      <vt:lpstr>Folientitel (Ringdiagramm und Liniendiagramm)</vt:lpstr>
      <vt:lpstr>Platzhalter für den Folientitel (kann auch zweizeilig sein)</vt:lpstr>
      <vt:lpstr>Platzhalter für den Folientitel (kann auch zweizeilig sein)</vt:lpstr>
      <vt:lpstr>Platzhalter für den Folientitel (kann auch zweizeilig sein)</vt:lpstr>
      <vt:lpstr>Platzhalter für den Folientitel (kann auch zweizeilig sein)</vt:lpstr>
      <vt:lpstr>Platzhalter für den Folientitel Balkendiagramm</vt:lpstr>
      <vt:lpstr>Platzhalter für den Folientitel (kann auch zweizeilig sein)</vt:lpstr>
      <vt:lpstr>Platzhalter für den Folientitel (kann auch zweizeilig sein)</vt:lpstr>
      <vt:lpstr>Platzhalter für den Folientitel (kann auch zweizeilig sein)</vt:lpstr>
      <vt:lpstr>Platzhalter für den Folientitel (kann auch zweizeilig sein)</vt:lpstr>
      <vt:lpstr>Platzhalter für den Folientitel (kann auch zweizeilig sein)</vt:lpstr>
      <vt:lpstr>Kolping in 12 Sätzen</vt:lpstr>
      <vt:lpstr>Platzhalter für den Folientitel (kann auch zweizeilig sein)</vt:lpstr>
      <vt:lpstr>Platzhalter für den Folientitel (kann auch zweizeilig sein)</vt:lpstr>
      <vt:lpstr>Platzhalter für den Folientitel (kann auch zweizeilig sein)</vt:lpstr>
    </vt:vector>
  </TitlesOfParts>
  <Manager>Name</Manager>
  <Company>Kolpingwerk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Platzhalter für den Präsentationstitel</dc:title>
  <dc:creator>Name</dc:creator>
  <dc:description>Optimiert für die PowerPoint Version 2016</dc:description>
  <cp:lastModifiedBy>Office Screenmakers 3</cp:lastModifiedBy>
  <cp:revision>103</cp:revision>
  <dcterms:created xsi:type="dcterms:W3CDTF">2020-03-06T13:17:16Z</dcterms:created>
  <dcterms:modified xsi:type="dcterms:W3CDTF">2020-03-30T09:46:18Z</dcterms:modified>
</cp:coreProperties>
</file>