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notesSlides/notesSlide1.xml" ContentType="application/vnd.openxmlformats-officedocument.presentationml.notesSlide+xml"/>
  <Override PartName="/ppt/tags/tag48.xml" ContentType="application/vnd.openxmlformats-officedocument.presentationml.tags+xml"/>
  <Override PartName="/ppt/notesSlides/notesSlide2.xml" ContentType="application/vnd.openxmlformats-officedocument.presentationml.notesSlide+xml"/>
  <Override PartName="/ppt/tags/tag4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8" r:id="rId2"/>
    <p:sldId id="289" r:id="rId3"/>
    <p:sldId id="315" r:id="rId4"/>
    <p:sldId id="301" r:id="rId5"/>
    <p:sldId id="324" r:id="rId6"/>
    <p:sldId id="302" r:id="rId7"/>
    <p:sldId id="304" r:id="rId8"/>
    <p:sldId id="306" r:id="rId9"/>
    <p:sldId id="308" r:id="rId10"/>
    <p:sldId id="313" r:id="rId11"/>
    <p:sldId id="312" r:id="rId12"/>
    <p:sldId id="314" r:id="rId13"/>
    <p:sldId id="310" r:id="rId14"/>
    <p:sldId id="322" r:id="rId15"/>
    <p:sldId id="325" r:id="rId16"/>
    <p:sldId id="319" r:id="rId17"/>
    <p:sldId id="323" r:id="rId18"/>
    <p:sldId id="309" r:id="rId19"/>
  </p:sldIdLst>
  <p:sldSz cx="12192000" cy="6858000"/>
  <p:notesSz cx="6858000" cy="91440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userDrawn="1">
          <p15:clr>
            <a:srgbClr val="A4A3A4"/>
          </p15:clr>
        </p15:guide>
        <p15:guide id="2" pos="438" userDrawn="1">
          <p15:clr>
            <a:srgbClr val="A4A3A4"/>
          </p15:clr>
        </p15:guide>
        <p15:guide id="3" pos="3341" userDrawn="1">
          <p15:clr>
            <a:srgbClr val="A4A3A4"/>
          </p15:clr>
        </p15:guide>
        <p15:guide id="4" pos="3840" userDrawn="1">
          <p15:clr>
            <a:srgbClr val="A4A3A4"/>
          </p15:clr>
        </p15:guide>
        <p15:guide id="5" pos="6607" userDrawn="1">
          <p15:clr>
            <a:srgbClr val="A4A3A4"/>
          </p15:clr>
        </p15:guide>
        <p15:guide id="6" orient="horz" pos="3793" userDrawn="1">
          <p15:clr>
            <a:srgbClr val="A4A3A4"/>
          </p15:clr>
        </p15:guide>
        <p15:guide id="7" pos="574" userDrawn="1">
          <p15:clr>
            <a:srgbClr val="A4A3A4"/>
          </p15:clr>
        </p15:guide>
        <p15:guide id="8" orient="horz" pos="1428" userDrawn="1">
          <p15:clr>
            <a:srgbClr val="A4A3A4"/>
          </p15:clr>
        </p15:guide>
        <p15:guide id="9" orient="horz" pos="2455" userDrawn="1">
          <p15:clr>
            <a:srgbClr val="A4A3A4"/>
          </p15:clr>
        </p15:guide>
        <p15:guide id="10" orient="horz" pos="3612" userDrawn="1">
          <p15:clr>
            <a:srgbClr val="A4A3A4"/>
          </p15:clr>
        </p15:guide>
        <p15:guide id="11" orient="horz" pos="102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B21CE7-15D5-4FE7-9083-C6D1C06F4259}" v="41" dt="2024-03-15T12:27:41.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0" autoAdjust="0"/>
    <p:restoredTop sz="76998" autoAdjust="0"/>
  </p:normalViewPr>
  <p:slideViewPr>
    <p:cSldViewPr showGuides="1">
      <p:cViewPr>
        <p:scale>
          <a:sx n="137" d="100"/>
          <a:sy n="137" d="100"/>
        </p:scale>
        <p:origin x="1140" y="96"/>
      </p:cViewPr>
      <p:guideLst>
        <p:guide orient="horz" pos="777"/>
        <p:guide pos="438"/>
        <p:guide pos="3341"/>
        <p:guide pos="3840"/>
        <p:guide pos="6607"/>
        <p:guide orient="horz" pos="3793"/>
        <p:guide pos="574"/>
        <p:guide orient="horz" pos="1428"/>
        <p:guide orient="horz" pos="2455"/>
        <p:guide orient="horz" pos="3612"/>
        <p:guide orient="horz" pos="1026"/>
      </p:guideLst>
    </p:cSldViewPr>
  </p:slideViewPr>
  <p:notesTextViewPr>
    <p:cViewPr>
      <p:scale>
        <a:sx n="3" d="2"/>
        <a:sy n="3" d="2"/>
      </p:scale>
      <p:origin x="0" y="0"/>
    </p:cViewPr>
  </p:notesTextViewPr>
  <p:notesViewPr>
    <p:cSldViewPr showGuides="1">
      <p:cViewPr varScale="1">
        <p:scale>
          <a:sx n="80" d="100"/>
          <a:sy n="80" d="100"/>
        </p:scale>
        <p:origin x="3066" y="102"/>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össer, Christoph" userId="7ad8e86f-078d-4920-b466-4a2dd000df31" providerId="ADAL" clId="{33B21CE7-15D5-4FE7-9083-C6D1C06F4259}"/>
    <pc:docChg chg="undo custSel modSld">
      <pc:chgData name="Nösser, Christoph" userId="7ad8e86f-078d-4920-b466-4a2dd000df31" providerId="ADAL" clId="{33B21CE7-15D5-4FE7-9083-C6D1C06F4259}" dt="2024-03-15T12:27:57.329" v="168" actId="12788"/>
      <pc:docMkLst>
        <pc:docMk/>
      </pc:docMkLst>
      <pc:sldChg chg="addSp delSp modSp mod">
        <pc:chgData name="Nösser, Christoph" userId="7ad8e86f-078d-4920-b466-4a2dd000df31" providerId="ADAL" clId="{33B21CE7-15D5-4FE7-9083-C6D1C06F4259}" dt="2024-03-15T12:27:57.329" v="168" actId="12788"/>
        <pc:sldMkLst>
          <pc:docMk/>
          <pc:sldMk cId="1795851395" sldId="324"/>
        </pc:sldMkLst>
        <pc:spChg chg="add mod">
          <ac:chgData name="Nösser, Christoph" userId="7ad8e86f-078d-4920-b466-4a2dd000df31" providerId="ADAL" clId="{33B21CE7-15D5-4FE7-9083-C6D1C06F4259}" dt="2024-03-15T12:25:28.383" v="142" actId="478"/>
          <ac:spMkLst>
            <pc:docMk/>
            <pc:sldMk cId="1795851395" sldId="324"/>
            <ac:spMk id="2" creationId="{88BAE046-0895-D66D-7C0D-374E8002EA25}"/>
          </ac:spMkLst>
        </pc:spChg>
        <pc:spChg chg="mod">
          <ac:chgData name="Nösser, Christoph" userId="7ad8e86f-078d-4920-b466-4a2dd000df31" providerId="ADAL" clId="{33B21CE7-15D5-4FE7-9083-C6D1C06F4259}" dt="2024-03-15T12:25:28.383" v="142" actId="478"/>
          <ac:spMkLst>
            <pc:docMk/>
            <pc:sldMk cId="1795851395" sldId="324"/>
            <ac:spMk id="3" creationId="{09A791DF-5914-C13C-DAA8-85421B83A602}"/>
          </ac:spMkLst>
        </pc:spChg>
        <pc:spChg chg="add mod">
          <ac:chgData name="Nösser, Christoph" userId="7ad8e86f-078d-4920-b466-4a2dd000df31" providerId="ADAL" clId="{33B21CE7-15D5-4FE7-9083-C6D1C06F4259}" dt="2024-03-15T12:25:28.383" v="142" actId="478"/>
          <ac:spMkLst>
            <pc:docMk/>
            <pc:sldMk cId="1795851395" sldId="324"/>
            <ac:spMk id="6" creationId="{401B4F9F-370D-A542-1E8D-8C43365C5659}"/>
          </ac:spMkLst>
        </pc:spChg>
        <pc:spChg chg="add mod">
          <ac:chgData name="Nösser, Christoph" userId="7ad8e86f-078d-4920-b466-4a2dd000df31" providerId="ADAL" clId="{33B21CE7-15D5-4FE7-9083-C6D1C06F4259}" dt="2024-03-15T12:25:19.046" v="140" actId="164"/>
          <ac:spMkLst>
            <pc:docMk/>
            <pc:sldMk cId="1795851395" sldId="324"/>
            <ac:spMk id="9" creationId="{F4356A58-3299-306A-BAC6-04D00AFA2988}"/>
          </ac:spMkLst>
        </pc:spChg>
        <pc:spChg chg="mod">
          <ac:chgData name="Nösser, Christoph" userId="7ad8e86f-078d-4920-b466-4a2dd000df31" providerId="ADAL" clId="{33B21CE7-15D5-4FE7-9083-C6D1C06F4259}" dt="2024-03-14T15:42:27" v="89" actId="1037"/>
          <ac:spMkLst>
            <pc:docMk/>
            <pc:sldMk cId="1795851395" sldId="324"/>
            <ac:spMk id="10" creationId="{2E260319-245C-8BD5-7D06-1D267980E4F4}"/>
          </ac:spMkLst>
        </pc:spChg>
        <pc:spChg chg="add mod">
          <ac:chgData name="Nösser, Christoph" userId="7ad8e86f-078d-4920-b466-4a2dd000df31" providerId="ADAL" clId="{33B21CE7-15D5-4FE7-9083-C6D1C06F4259}" dt="2024-03-15T12:25:19.046" v="140" actId="164"/>
          <ac:spMkLst>
            <pc:docMk/>
            <pc:sldMk cId="1795851395" sldId="324"/>
            <ac:spMk id="13" creationId="{7E9E6C86-66BC-0022-C3BC-E1D797D03ADC}"/>
          </ac:spMkLst>
        </pc:spChg>
        <pc:spChg chg="add mod">
          <ac:chgData name="Nösser, Christoph" userId="7ad8e86f-078d-4920-b466-4a2dd000df31" providerId="ADAL" clId="{33B21CE7-15D5-4FE7-9083-C6D1C06F4259}" dt="2024-03-15T12:25:19.046" v="140" actId="164"/>
          <ac:spMkLst>
            <pc:docMk/>
            <pc:sldMk cId="1795851395" sldId="324"/>
            <ac:spMk id="18" creationId="{3F2B6D04-3C74-D491-BE92-4D64471C0A1B}"/>
          </ac:spMkLst>
        </pc:spChg>
        <pc:spChg chg="add mod">
          <ac:chgData name="Nösser, Christoph" userId="7ad8e86f-078d-4920-b466-4a2dd000df31" providerId="ADAL" clId="{33B21CE7-15D5-4FE7-9083-C6D1C06F4259}" dt="2024-03-15T12:25:19.046" v="140" actId="164"/>
          <ac:spMkLst>
            <pc:docMk/>
            <pc:sldMk cId="1795851395" sldId="324"/>
            <ac:spMk id="19" creationId="{E539A4A3-BC63-DAA1-F994-1F0D15E0EC55}"/>
          </ac:spMkLst>
        </pc:spChg>
        <pc:spChg chg="add mod">
          <ac:chgData name="Nösser, Christoph" userId="7ad8e86f-078d-4920-b466-4a2dd000df31" providerId="ADAL" clId="{33B21CE7-15D5-4FE7-9083-C6D1C06F4259}" dt="2024-03-15T12:25:19.046" v="140" actId="164"/>
          <ac:spMkLst>
            <pc:docMk/>
            <pc:sldMk cId="1795851395" sldId="324"/>
            <ac:spMk id="20" creationId="{68BC555A-935A-148E-0BC9-B6282EA40A17}"/>
          </ac:spMkLst>
        </pc:spChg>
        <pc:spChg chg="add mod">
          <ac:chgData name="Nösser, Christoph" userId="7ad8e86f-078d-4920-b466-4a2dd000df31" providerId="ADAL" clId="{33B21CE7-15D5-4FE7-9083-C6D1C06F4259}" dt="2024-03-15T12:25:19.046" v="140" actId="164"/>
          <ac:spMkLst>
            <pc:docMk/>
            <pc:sldMk cId="1795851395" sldId="324"/>
            <ac:spMk id="21" creationId="{D8551592-C950-E983-0427-849EDC72B75A}"/>
          </ac:spMkLst>
        </pc:spChg>
        <pc:spChg chg="add mod">
          <ac:chgData name="Nösser, Christoph" userId="7ad8e86f-078d-4920-b466-4a2dd000df31" providerId="ADAL" clId="{33B21CE7-15D5-4FE7-9083-C6D1C06F4259}" dt="2024-03-15T12:25:19.046" v="140" actId="164"/>
          <ac:spMkLst>
            <pc:docMk/>
            <pc:sldMk cId="1795851395" sldId="324"/>
            <ac:spMk id="25" creationId="{644B3744-0FA5-C465-2936-9B4C7C87B180}"/>
          </ac:spMkLst>
        </pc:spChg>
        <pc:spChg chg="add mod">
          <ac:chgData name="Nösser, Christoph" userId="7ad8e86f-078d-4920-b466-4a2dd000df31" providerId="ADAL" clId="{33B21CE7-15D5-4FE7-9083-C6D1C06F4259}" dt="2024-03-15T12:27:12.253" v="162" actId="14100"/>
          <ac:spMkLst>
            <pc:docMk/>
            <pc:sldMk cId="1795851395" sldId="324"/>
            <ac:spMk id="26" creationId="{27E37A77-5C5E-D3AD-5327-46FC6FBCFB13}"/>
          </ac:spMkLst>
        </pc:spChg>
        <pc:spChg chg="mod">
          <ac:chgData name="Nösser, Christoph" userId="7ad8e86f-078d-4920-b466-4a2dd000df31" providerId="ADAL" clId="{33B21CE7-15D5-4FE7-9083-C6D1C06F4259}" dt="2024-03-15T12:25:43.373" v="146"/>
          <ac:spMkLst>
            <pc:docMk/>
            <pc:sldMk cId="1795851395" sldId="324"/>
            <ac:spMk id="29" creationId="{F8271DFC-8902-4E31-082D-C0B554D51728}"/>
          </ac:spMkLst>
        </pc:spChg>
        <pc:spChg chg="mod">
          <ac:chgData name="Nösser, Christoph" userId="7ad8e86f-078d-4920-b466-4a2dd000df31" providerId="ADAL" clId="{33B21CE7-15D5-4FE7-9083-C6D1C06F4259}" dt="2024-03-15T12:25:43.373" v="146"/>
          <ac:spMkLst>
            <pc:docMk/>
            <pc:sldMk cId="1795851395" sldId="324"/>
            <ac:spMk id="30" creationId="{60AF9139-D841-BFAB-AEBA-273C3414F3A2}"/>
          </ac:spMkLst>
        </pc:spChg>
        <pc:spChg chg="mod">
          <ac:chgData name="Nösser, Christoph" userId="7ad8e86f-078d-4920-b466-4a2dd000df31" providerId="ADAL" clId="{33B21CE7-15D5-4FE7-9083-C6D1C06F4259}" dt="2024-03-15T12:25:43.373" v="146"/>
          <ac:spMkLst>
            <pc:docMk/>
            <pc:sldMk cId="1795851395" sldId="324"/>
            <ac:spMk id="31" creationId="{D5798E01-025F-223B-88B2-91CB15901421}"/>
          </ac:spMkLst>
        </pc:spChg>
        <pc:spChg chg="mod">
          <ac:chgData name="Nösser, Christoph" userId="7ad8e86f-078d-4920-b466-4a2dd000df31" providerId="ADAL" clId="{33B21CE7-15D5-4FE7-9083-C6D1C06F4259}" dt="2024-03-15T12:25:43.373" v="146"/>
          <ac:spMkLst>
            <pc:docMk/>
            <pc:sldMk cId="1795851395" sldId="324"/>
            <ac:spMk id="32" creationId="{A0EB07E2-FEF7-05AC-3980-F3A1B560778C}"/>
          </ac:spMkLst>
        </pc:spChg>
        <pc:spChg chg="mod">
          <ac:chgData name="Nösser, Christoph" userId="7ad8e86f-078d-4920-b466-4a2dd000df31" providerId="ADAL" clId="{33B21CE7-15D5-4FE7-9083-C6D1C06F4259}" dt="2024-03-15T12:25:43.373" v="146"/>
          <ac:spMkLst>
            <pc:docMk/>
            <pc:sldMk cId="1795851395" sldId="324"/>
            <ac:spMk id="33" creationId="{5BAC450B-F4A3-96B2-B50F-91E7301A61C3}"/>
          </ac:spMkLst>
        </pc:spChg>
        <pc:spChg chg="mod">
          <ac:chgData name="Nösser, Christoph" userId="7ad8e86f-078d-4920-b466-4a2dd000df31" providerId="ADAL" clId="{33B21CE7-15D5-4FE7-9083-C6D1C06F4259}" dt="2024-03-15T12:25:43.373" v="146"/>
          <ac:spMkLst>
            <pc:docMk/>
            <pc:sldMk cId="1795851395" sldId="324"/>
            <ac:spMk id="34" creationId="{4E2F8A27-F003-0B6C-346C-4E9B12DF8406}"/>
          </ac:spMkLst>
        </pc:spChg>
        <pc:spChg chg="mod">
          <ac:chgData name="Nösser, Christoph" userId="7ad8e86f-078d-4920-b466-4a2dd000df31" providerId="ADAL" clId="{33B21CE7-15D5-4FE7-9083-C6D1C06F4259}" dt="2024-03-15T12:25:43.373" v="146"/>
          <ac:spMkLst>
            <pc:docMk/>
            <pc:sldMk cId="1795851395" sldId="324"/>
            <ac:spMk id="35" creationId="{E2E469E6-5756-0B09-516F-DA297865FC0F}"/>
          </ac:spMkLst>
        </pc:spChg>
        <pc:spChg chg="mod">
          <ac:chgData name="Nösser, Christoph" userId="7ad8e86f-078d-4920-b466-4a2dd000df31" providerId="ADAL" clId="{33B21CE7-15D5-4FE7-9083-C6D1C06F4259}" dt="2024-03-15T12:27:06.497" v="161" actId="14100"/>
          <ac:spMkLst>
            <pc:docMk/>
            <pc:sldMk cId="1795851395" sldId="324"/>
            <ac:spMk id="36" creationId="{17ACD41F-052D-5993-0F32-E83237AEAA81}"/>
          </ac:spMkLst>
        </pc:spChg>
        <pc:grpChg chg="add mod">
          <ac:chgData name="Nösser, Christoph" userId="7ad8e86f-078d-4920-b466-4a2dd000df31" providerId="ADAL" clId="{33B21CE7-15D5-4FE7-9083-C6D1C06F4259}" dt="2024-03-15T12:27:57.329" v="168" actId="12788"/>
          <ac:grpSpMkLst>
            <pc:docMk/>
            <pc:sldMk cId="1795851395" sldId="324"/>
            <ac:grpSpMk id="7" creationId="{B7D94D29-97C3-AFA6-F176-241558278B57}"/>
          </ac:grpSpMkLst>
        </pc:grpChg>
        <pc:grpChg chg="add mod">
          <ac:chgData name="Nösser, Christoph" userId="7ad8e86f-078d-4920-b466-4a2dd000df31" providerId="ADAL" clId="{33B21CE7-15D5-4FE7-9083-C6D1C06F4259}" dt="2024-03-15T12:27:41.059" v="166" actId="164"/>
          <ac:grpSpMkLst>
            <pc:docMk/>
            <pc:sldMk cId="1795851395" sldId="324"/>
            <ac:grpSpMk id="27" creationId="{0B63A938-6FC1-E569-4433-3E6C477BF6C0}"/>
          </ac:grpSpMkLst>
        </pc:grpChg>
        <pc:grpChg chg="add mod">
          <ac:chgData name="Nösser, Christoph" userId="7ad8e86f-078d-4920-b466-4a2dd000df31" providerId="ADAL" clId="{33B21CE7-15D5-4FE7-9083-C6D1C06F4259}" dt="2024-03-15T12:27:41.059" v="166" actId="164"/>
          <ac:grpSpMkLst>
            <pc:docMk/>
            <pc:sldMk cId="1795851395" sldId="324"/>
            <ac:grpSpMk id="28" creationId="{BFCCD1B3-430A-436A-8905-670601B7CA97}"/>
          </ac:grpSpMkLst>
        </pc:grpChg>
        <pc:grpChg chg="add mod">
          <ac:chgData name="Nösser, Christoph" userId="7ad8e86f-078d-4920-b466-4a2dd000df31" providerId="ADAL" clId="{33B21CE7-15D5-4FE7-9083-C6D1C06F4259}" dt="2024-03-15T12:27:57.329" v="168" actId="12788"/>
          <ac:grpSpMkLst>
            <pc:docMk/>
            <pc:sldMk cId="1795851395" sldId="324"/>
            <ac:grpSpMk id="37" creationId="{4899036F-ED75-905C-DB8A-25E8FC746342}"/>
          </ac:grpSpMkLst>
        </pc:grpChg>
        <pc:picChg chg="mod">
          <ac:chgData name="Nösser, Christoph" userId="7ad8e86f-078d-4920-b466-4a2dd000df31" providerId="ADAL" clId="{33B21CE7-15D5-4FE7-9083-C6D1C06F4259}" dt="2024-03-15T12:25:28.383" v="142" actId="478"/>
          <ac:picMkLst>
            <pc:docMk/>
            <pc:sldMk cId="1795851395" sldId="324"/>
            <ac:picMk id="8" creationId="{F8C48CE4-109C-5E2B-BC9B-D78EA0A4B396}"/>
          </ac:picMkLst>
        </pc:picChg>
        <pc:picChg chg="del mod">
          <ac:chgData name="Nösser, Christoph" userId="7ad8e86f-078d-4920-b466-4a2dd000df31" providerId="ADAL" clId="{33B21CE7-15D5-4FE7-9083-C6D1C06F4259}" dt="2024-03-15T12:25:28.383" v="142" actId="478"/>
          <ac:picMkLst>
            <pc:docMk/>
            <pc:sldMk cId="1795851395" sldId="324"/>
            <ac:picMk id="1026" creationId="{9887FBEE-5299-1A6B-5218-268B842F83DD}"/>
          </ac:picMkLst>
        </pc:pic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7A43F64-B908-47CE-B77C-7EE5A4F9D391}"/>
              </a:ext>
            </a:extLst>
          </p:cNvPr>
          <p:cNvSpPr>
            <a:spLocks noGrp="1"/>
          </p:cNvSpPr>
          <p:nvPr>
            <p:ph type="ftr" sz="quarter" idx="2"/>
          </p:nvPr>
        </p:nvSpPr>
        <p:spPr>
          <a:xfrm>
            <a:off x="793750" y="8604934"/>
            <a:ext cx="5594288" cy="161583"/>
          </a:xfrm>
          <a:prstGeom prst="rect">
            <a:avLst/>
          </a:prstGeom>
        </p:spPr>
        <p:txBody>
          <a:bodyPr vert="horz" lIns="0" tIns="0" rIns="0" bIns="0" rtlCol="0" anchor="b">
            <a:noAutofit/>
          </a:bodyPr>
          <a:lstStyle>
            <a:lvl1pPr algn="l">
              <a:defRPr sz="1200"/>
            </a:lvl1pPr>
          </a:lstStyle>
          <a:p>
            <a:endParaRPr lang="de-DE" sz="1050" dirty="0"/>
          </a:p>
        </p:txBody>
      </p:sp>
      <p:sp>
        <p:nvSpPr>
          <p:cNvPr id="5" name="Foliennummernplatzhalter 4">
            <a:extLst>
              <a:ext uri="{FF2B5EF4-FFF2-40B4-BE49-F238E27FC236}">
                <a16:creationId xmlns:a16="http://schemas.microsoft.com/office/drawing/2014/main" id="{1B4833C8-AF2D-40E4-B652-F49637A60A54}"/>
              </a:ext>
            </a:extLst>
          </p:cNvPr>
          <p:cNvSpPr>
            <a:spLocks noGrp="1"/>
          </p:cNvSpPr>
          <p:nvPr>
            <p:ph type="sldNum" sz="quarter" idx="3"/>
          </p:nvPr>
        </p:nvSpPr>
        <p:spPr>
          <a:xfrm>
            <a:off x="457199" y="8601417"/>
            <a:ext cx="273051" cy="161583"/>
          </a:xfrm>
          <a:prstGeom prst="rect">
            <a:avLst/>
          </a:prstGeom>
        </p:spPr>
        <p:txBody>
          <a:bodyPr vert="horz" lIns="0" tIns="0" rIns="0" bIns="0" rtlCol="0" anchor="b">
            <a:noAutofit/>
          </a:bodyPr>
          <a:lstStyle>
            <a:lvl1pPr algn="r">
              <a:defRPr sz="1200"/>
            </a:lvl1pPr>
          </a:lstStyle>
          <a:p>
            <a:fld id="{0C428828-2AD1-4A5A-B381-CFE9A43FB237}" type="slidenum">
              <a:rPr lang="de-DE" sz="1050" b="1" smtClean="0"/>
              <a:t>‹Nr.›</a:t>
            </a:fld>
            <a:endParaRPr lang="de-DE" sz="1050" b="1"/>
          </a:p>
        </p:txBody>
      </p:sp>
      <p:pic>
        <p:nvPicPr>
          <p:cNvPr id="6" name="Grafik 5">
            <a:extLst>
              <a:ext uri="{FF2B5EF4-FFF2-40B4-BE49-F238E27FC236}">
                <a16:creationId xmlns:a16="http://schemas.microsoft.com/office/drawing/2014/main" id="{999A5C7B-7EA7-4B28-BD44-D49B13872C4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38541" y="221456"/>
            <a:ext cx="849497" cy="553244"/>
          </a:xfrm>
          <a:prstGeom prst="rect">
            <a:avLst/>
          </a:prstGeom>
        </p:spPr>
      </p:pic>
      <p:cxnSp>
        <p:nvCxnSpPr>
          <p:cNvPr id="8" name="Gerader Verbinder 7">
            <a:extLst>
              <a:ext uri="{FF2B5EF4-FFF2-40B4-BE49-F238E27FC236}">
                <a16:creationId xmlns:a16="http://schemas.microsoft.com/office/drawing/2014/main" id="{D88585E5-925E-442D-9B9E-55D9332D67F2}"/>
              </a:ext>
            </a:extLst>
          </p:cNvPr>
          <p:cNvCxnSpPr>
            <a:cxnSpLocks/>
          </p:cNvCxnSpPr>
          <p:nvPr/>
        </p:nvCxnSpPr>
        <p:spPr>
          <a:xfrm>
            <a:off x="457199" y="8477250"/>
            <a:ext cx="594360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617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004888" y="8606176"/>
            <a:ext cx="5167312" cy="161583"/>
          </a:xfrm>
          <a:prstGeom prst="rect">
            <a:avLst/>
          </a:prstGeom>
          <a:ln>
            <a:noFill/>
          </a:ln>
        </p:spPr>
        <p:txBody>
          <a:bodyPr vert="horz" wrap="square" lIns="0" tIns="0" rIns="0" bIns="0" rtlCol="0" anchor="b">
            <a:spAutoFit/>
          </a:bodyPr>
          <a:lstStyle>
            <a:lvl1pPr algn="l">
              <a:defRPr sz="1050"/>
            </a:lvl1pPr>
          </a:lstStyle>
          <a:p>
            <a:endParaRPr lang="de-DE"/>
          </a:p>
        </p:txBody>
      </p:sp>
      <p:sp>
        <p:nvSpPr>
          <p:cNvPr id="7" name="Foliennummernplatzhalter 6"/>
          <p:cNvSpPr>
            <a:spLocks noGrp="1"/>
          </p:cNvSpPr>
          <p:nvPr>
            <p:ph type="sldNum" sz="quarter" idx="5"/>
          </p:nvPr>
        </p:nvSpPr>
        <p:spPr>
          <a:xfrm>
            <a:off x="685800" y="8606176"/>
            <a:ext cx="284163" cy="161583"/>
          </a:xfrm>
          <a:prstGeom prst="rect">
            <a:avLst/>
          </a:prstGeom>
          <a:ln>
            <a:noFill/>
            <a:prstDash val="dash"/>
          </a:ln>
        </p:spPr>
        <p:style>
          <a:lnRef idx="1">
            <a:schemeClr val="accent1"/>
          </a:lnRef>
          <a:fillRef idx="0">
            <a:schemeClr val="accent1"/>
          </a:fillRef>
          <a:effectRef idx="0">
            <a:schemeClr val="accent1"/>
          </a:effectRef>
          <a:fontRef idx="minor">
            <a:schemeClr val="tx1"/>
          </a:fontRef>
        </p:style>
        <p:txBody>
          <a:bodyPr vert="horz" wrap="square" lIns="0" tIns="0" rIns="0" bIns="0" rtlCol="0" anchor="b">
            <a:spAutoFit/>
          </a:bodyPr>
          <a:lstStyle>
            <a:lvl1pPr algn="r">
              <a:defRPr sz="1050" b="1"/>
            </a:lvl1pPr>
          </a:lstStyle>
          <a:p>
            <a:fld id="{D8367755-7C75-43EE-9EC8-D865AC6479AB}" type="slidenum">
              <a:rPr lang="de-DE" smtClean="0"/>
              <a:pPr/>
              <a:t>‹Nr.›</a:t>
            </a:fld>
            <a:endParaRPr lang="de-DE"/>
          </a:p>
        </p:txBody>
      </p:sp>
      <p:pic>
        <p:nvPicPr>
          <p:cNvPr id="8" name="Grafik 7">
            <a:extLst>
              <a:ext uri="{FF2B5EF4-FFF2-40B4-BE49-F238E27FC236}">
                <a16:creationId xmlns:a16="http://schemas.microsoft.com/office/drawing/2014/main" id="{282567E6-F45F-443A-BEE9-63DF0262C1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2703" y="221456"/>
            <a:ext cx="849497" cy="553244"/>
          </a:xfrm>
          <a:prstGeom prst="rect">
            <a:avLst/>
          </a:prstGeom>
        </p:spPr>
      </p:pic>
      <p:cxnSp>
        <p:nvCxnSpPr>
          <p:cNvPr id="9" name="Gerader Verbinder 8">
            <a:extLst>
              <a:ext uri="{FF2B5EF4-FFF2-40B4-BE49-F238E27FC236}">
                <a16:creationId xmlns:a16="http://schemas.microsoft.com/office/drawing/2014/main" id="{07CF42C9-EAB1-4C58-897E-710D36AA3CA6}"/>
              </a:ext>
            </a:extLst>
          </p:cNvPr>
          <p:cNvCxnSpPr>
            <a:cxnSpLocks/>
          </p:cNvCxnSpPr>
          <p:nvPr/>
        </p:nvCxnSpPr>
        <p:spPr>
          <a:xfrm>
            <a:off x="685800" y="8477250"/>
            <a:ext cx="5486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65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7800" indent="-17780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2pPr>
    <a:lvl3pPr marL="361950" indent="-18415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3pPr>
    <a:lvl4pPr marL="539750" indent="-17780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4pPr>
    <a:lvl5pPr marL="717550" indent="-177800" algn="l" defTabSz="914400" rtl="0" eaLnBrk="1" latinLnBrk="0" hangingPunct="1">
      <a:buClr>
        <a:schemeClr val="tx1"/>
      </a:buClr>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1921 gab der Verband sich das 1. Programm</a:t>
            </a:r>
          </a:p>
          <a:p>
            <a:r>
              <a:rPr lang="de-DE" dirty="0"/>
              <a:t>1971 wurde in Bad Wörishofen ein Programm beschlossen</a:t>
            </a:r>
          </a:p>
          <a:p>
            <a:r>
              <a:rPr lang="de-DE" dirty="0"/>
              <a:t>1976 wurde das Paderborner Programm beschlossen. Es blieb 24 Jahre unverändert.</a:t>
            </a:r>
          </a:p>
          <a:p>
            <a:r>
              <a:rPr lang="de-DE" dirty="0"/>
              <a:t>Ab dem Jahr 2000 wurde statt des Begriffes „Programm“ nun „Leitbild“ verwandt.</a:t>
            </a:r>
          </a:p>
        </p:txBody>
      </p:sp>
      <p:sp>
        <p:nvSpPr>
          <p:cNvPr id="4" name="Foliennummernplatzhalter 3"/>
          <p:cNvSpPr>
            <a:spLocks noGrp="1"/>
          </p:cNvSpPr>
          <p:nvPr>
            <p:ph type="sldNum" sz="quarter" idx="5"/>
          </p:nvPr>
        </p:nvSpPr>
        <p:spPr/>
        <p:txBody>
          <a:bodyPr/>
          <a:lstStyle/>
          <a:p>
            <a:fld id="{D8367755-7C75-43EE-9EC8-D865AC6479AB}" type="slidenum">
              <a:rPr lang="de-DE" smtClean="0"/>
              <a:pPr/>
              <a:t>1</a:t>
            </a:fld>
            <a:endParaRPr lang="de-DE"/>
          </a:p>
        </p:txBody>
      </p:sp>
    </p:spTree>
    <p:extLst>
      <p:ext uri="{BB962C8B-B14F-4D97-AF65-F5344CB8AC3E}">
        <p14:creationId xmlns:p14="http://schemas.microsoft.com/office/powerpoint/2010/main" val="178892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wie auch bei den übrigen Kapiteln können beispielhafte Sätze aufgeführt werden. Daher empfiehlt es sich, nicht nur ein Exemplar für sich zur Hand zu haben, sondern ggf. auch für alle Teilnehmenden.</a:t>
            </a:r>
          </a:p>
        </p:txBody>
      </p:sp>
      <p:sp>
        <p:nvSpPr>
          <p:cNvPr id="4" name="Foliennummernplatzhalter 3"/>
          <p:cNvSpPr>
            <a:spLocks noGrp="1"/>
          </p:cNvSpPr>
          <p:nvPr>
            <p:ph type="sldNum" sz="quarter" idx="5"/>
          </p:nvPr>
        </p:nvSpPr>
        <p:spPr/>
        <p:txBody>
          <a:bodyPr/>
          <a:lstStyle/>
          <a:p>
            <a:fld id="{D8367755-7C75-43EE-9EC8-D865AC6479AB}" type="slidenum">
              <a:rPr lang="de-DE" smtClean="0"/>
              <a:pPr/>
              <a:t>10</a:t>
            </a:fld>
            <a:endParaRPr lang="de-DE"/>
          </a:p>
        </p:txBody>
      </p:sp>
    </p:spTree>
    <p:extLst>
      <p:ext uri="{BB962C8B-B14F-4D97-AF65-F5344CB8AC3E}">
        <p14:creationId xmlns:p14="http://schemas.microsoft.com/office/powerpoint/2010/main" val="3114821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Immer aktuelles Material findet ihr in der Kolpingwerkstatt für Engagierte:</a:t>
            </a:r>
          </a:p>
          <a:p>
            <a:r>
              <a:rPr lang="de-DE" dirty="0"/>
              <a:t>https://kolpingwerkstatt.de/verbandliches/leitbild</a:t>
            </a:r>
          </a:p>
          <a:p>
            <a:endParaRPr lang="de-DE" dirty="0"/>
          </a:p>
          <a:p>
            <a:r>
              <a:rPr lang="de-DE" dirty="0"/>
              <a:t>Wenn du eine*n Leitbildbotschafter*in für deine Kolpingsfamilie, eine andere Ebene des Verbandes oder für deine Mitarbeitenden in einer Einrichtung oder einem Unternehmen „anmieten“ willst, wende dich bitte an das Bundessekretariat zu Otto M. Jacobs, per E-Mail: otto.jacobs@kolping.de</a:t>
            </a:r>
          </a:p>
          <a:p>
            <a:endParaRPr lang="de-DE" dirty="0"/>
          </a:p>
          <a:p>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13</a:t>
            </a:fld>
            <a:endParaRPr lang="de-DE"/>
          </a:p>
        </p:txBody>
      </p:sp>
    </p:spTree>
    <p:extLst>
      <p:ext uri="{BB962C8B-B14F-4D97-AF65-F5344CB8AC3E}">
        <p14:creationId xmlns:p14="http://schemas.microsoft.com/office/powerpoint/2010/main" val="331600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Satz „KOLPING sorgt für mehr christliches Handeln in der Welt“ kann wie folgt hergeleitet werden:</a:t>
            </a:r>
          </a:p>
          <a:p>
            <a:endParaRPr lang="de-DE" dirty="0"/>
          </a:p>
          <a:p>
            <a:pPr algn="l"/>
            <a:r>
              <a:rPr lang="de-DE" sz="1800" b="1" i="0" u="none" strike="noStrike" baseline="0" dirty="0">
                <a:latin typeface="Spectral-Regular"/>
              </a:rPr>
              <a:t>Die KOLPING-Philosophie</a:t>
            </a:r>
            <a:r>
              <a:rPr lang="de-DE" sz="1800" b="0" i="0" u="none" strike="noStrike" baseline="0" dirty="0">
                <a:latin typeface="Spectral-Regular"/>
              </a:rPr>
              <a:t>: Die Philosophie von KOLPING besteht aus den </a:t>
            </a:r>
            <a:r>
              <a:rPr lang="de-DE" sz="1800" b="1" i="0" u="none" strike="noStrike" baseline="0" dirty="0">
                <a:latin typeface="Spectral-Bold"/>
              </a:rPr>
              <a:t>Schriften Adolph Kolpings</a:t>
            </a:r>
            <a:r>
              <a:rPr lang="de-DE" sz="1800" b="0" i="0" u="none" strike="noStrike" baseline="0" dirty="0">
                <a:latin typeface="Spectral-Regular"/>
              </a:rPr>
              <a:t>, der </a:t>
            </a:r>
            <a:r>
              <a:rPr lang="de-DE" sz="1800" b="1" i="0" u="none" strike="noStrike" baseline="0" dirty="0">
                <a:latin typeface="Spectral-Bold"/>
              </a:rPr>
              <a:t>Heiligen Schrift </a:t>
            </a:r>
            <a:r>
              <a:rPr lang="de-DE" sz="1800" b="0" i="0" u="none" strike="noStrike" baseline="0" dirty="0">
                <a:latin typeface="Spectral-Regular"/>
              </a:rPr>
              <a:t>und dem </a:t>
            </a:r>
            <a:r>
              <a:rPr lang="de-DE" sz="1800" b="1" i="0" u="none" strike="noStrike" baseline="0" dirty="0">
                <a:latin typeface="Spectral-Bold"/>
              </a:rPr>
              <a:t>Leitbild des Verbandes</a:t>
            </a:r>
            <a:r>
              <a:rPr lang="de-DE" sz="1800" b="0" i="0" u="none" strike="noStrike" baseline="0" dirty="0">
                <a:latin typeface="Spectral-Regular"/>
              </a:rPr>
              <a:t>. Damit verbindet sich in der KOLPING-Philosophie die eigene Tradition, das</a:t>
            </a:r>
          </a:p>
          <a:p>
            <a:pPr algn="l"/>
            <a:r>
              <a:rPr lang="de-DE" sz="1800" b="0" i="0" u="none" strike="noStrike" baseline="0" dirty="0">
                <a:latin typeface="Spectral-Regular"/>
              </a:rPr>
              <a:t>Wertefundament und die inhaltlichen Positionen miteinander. Auch wenn das Leitbild gerade neu entwickelt und beschlossen wurde, geht die Philosophie des Gesamtverbandes über dieses Leitbild hinaus. </a:t>
            </a:r>
            <a:r>
              <a:rPr lang="de-DE" sz="1800" b="0" i="0" u="none" strike="noStrike" baseline="0" dirty="0">
                <a:solidFill>
                  <a:srgbClr val="FFFFFF"/>
                </a:solidFill>
                <a:latin typeface="Spectral-Bold"/>
              </a:rPr>
              <a:t>Die </a:t>
            </a:r>
            <a:r>
              <a:rPr lang="de-DE" sz="1800" b="0" i="0" u="none" strike="noStrike" baseline="0" dirty="0">
                <a:latin typeface="Spectral-Regular"/>
              </a:rPr>
              <a:t>KOLPING-Philosophie </a:t>
            </a:r>
            <a:r>
              <a:rPr lang="de-DE" sz="1800" b="0" i="0" u="none" strike="noStrike" baseline="0" dirty="0">
                <a:solidFill>
                  <a:srgbClr val="FFFFFF"/>
                </a:solidFill>
                <a:latin typeface="Spectral-Bold"/>
              </a:rPr>
              <a:t>entsteht im ständigen innerverbandlichen Diskurs über Tradition, Werte und Positionen. Sie ist gelebte </a:t>
            </a:r>
            <a:r>
              <a:rPr lang="de-DE" sz="1800" b="0" i="0" u="none" strike="noStrike" baseline="0" dirty="0" err="1">
                <a:solidFill>
                  <a:srgbClr val="FFFFFF"/>
                </a:solidFill>
                <a:latin typeface="Spectral-Bold"/>
              </a:rPr>
              <a:t>Verbandlichkeit</a:t>
            </a:r>
            <a:r>
              <a:rPr lang="de-DE" sz="1800" b="0" i="0" u="none" strike="noStrike" baseline="0" dirty="0">
                <a:solidFill>
                  <a:srgbClr val="FFFFFF"/>
                </a:solidFill>
                <a:latin typeface="Spectral-Bold"/>
              </a:rPr>
              <a:t>.</a:t>
            </a:r>
            <a:endParaRPr lang="de-DE" sz="1800" b="0" i="0" u="none" strike="noStrike" baseline="0" dirty="0">
              <a:latin typeface="Spectral-Regular"/>
            </a:endParaRPr>
          </a:p>
          <a:p>
            <a:pPr algn="l"/>
            <a:endParaRPr lang="de-DE" dirty="0"/>
          </a:p>
          <a:p>
            <a:pPr algn="l"/>
            <a:r>
              <a:rPr lang="de-DE" b="1" dirty="0"/>
              <a:t>Die KOLPING-Kultur:</a:t>
            </a:r>
            <a:r>
              <a:rPr lang="de-DE" dirty="0"/>
              <a:t> </a:t>
            </a:r>
            <a:r>
              <a:rPr lang="de-DE" sz="1800" b="0" i="0" u="none" strike="noStrike" baseline="0" dirty="0">
                <a:latin typeface="Spectral-Regular"/>
              </a:rPr>
              <a:t>Die Kultur von KOLPING besteht aus eingeübten Interaktionen. Sie wird im Verband gelernt, aber sie ist nicht kodifiziert. Diese Kultur wird im Verband oft als „KOLPING-Feeling“ beschrieben. Die Kultur erschafft bei KOLPING ein Gefühl verbandlicher Heimat. Egal wo man bei KOLPING ist, es ist immer unterschiedlich, aber doch irgendwie immer gleich. Die Kultur von KOLPING ist nicht beschrieben. Deshalb muss man sie interaktiv erlernen. Das erschwert das Ankommen im Verband als Mitarbeiter*in und Mitglied. </a:t>
            </a:r>
            <a:r>
              <a:rPr lang="de-DE" sz="1800" b="0" i="0" u="none" strike="noStrike" baseline="0" dirty="0">
                <a:solidFill>
                  <a:srgbClr val="FFFFFF"/>
                </a:solidFill>
                <a:latin typeface="Spectral-Bold"/>
              </a:rPr>
              <a:t>Die KOLPING-Kultur ist gelebte Kultur. Sie ist ein Geheimnis, muss es aber nicht sein.</a:t>
            </a:r>
          </a:p>
          <a:p>
            <a:pPr algn="l"/>
            <a:endParaRPr lang="de-DE" sz="1800" b="0" i="0" u="none" strike="noStrike" baseline="0" dirty="0">
              <a:solidFill>
                <a:srgbClr val="FFFFFF"/>
              </a:solidFill>
              <a:latin typeface="Spectral-Bold"/>
            </a:endParaRPr>
          </a:p>
          <a:p>
            <a:pPr algn="l"/>
            <a:r>
              <a:rPr lang="de-DE" sz="1800" b="1" i="0" u="none" strike="noStrike" baseline="0" dirty="0">
                <a:solidFill>
                  <a:srgbClr val="FFFFFF"/>
                </a:solidFill>
                <a:latin typeface="Spectral-Bold"/>
              </a:rPr>
              <a:t>Das KOLPING-Verhalten: </a:t>
            </a:r>
            <a:r>
              <a:rPr lang="de-DE" sz="1800" b="0" i="0" u="none" strike="noStrike" baseline="0" dirty="0">
                <a:latin typeface="Spectral-Regular"/>
              </a:rPr>
              <a:t>Das Verhalten von Menschen bei Kolping ist das Ergebnis der Auseinandersetzung mit der Philosophie und Kultur von KOLPING. Klar ist zum Beispiel, dass bei KOLPING Generationen kooperieren und Abgrenzung</a:t>
            </a:r>
          </a:p>
          <a:p>
            <a:pPr algn="l"/>
            <a:r>
              <a:rPr lang="de-DE" sz="1800" b="0" i="0" u="none" strike="noStrike" baseline="0" dirty="0">
                <a:latin typeface="Spectral-Regular"/>
              </a:rPr>
              <a:t>zwischen Generationen unerwünscht ist. Klar ist, dass man bei KOLPING helfend zur Hand geht. Unklar ist zum Beispiel, ob man bei KOLPING alle duzt, weil es Ausnahmen gibt, die man lernen muss. Unklar ist, ob man bei KOLPING Kund*in / Klient*in ist oder immer mitwirkt. </a:t>
            </a:r>
            <a:r>
              <a:rPr lang="de-DE" sz="1800" b="0" i="0" u="none" strike="noStrike" baseline="0" dirty="0">
                <a:solidFill>
                  <a:srgbClr val="FFFFFF"/>
                </a:solidFill>
                <a:latin typeface="Spectral-Bold"/>
              </a:rPr>
              <a:t>Durch klare Verhaltensgrundsätze kann die Kultur von Kolping transparenter und nachhaltig gestärkt werden.</a:t>
            </a:r>
          </a:p>
          <a:p>
            <a:pPr algn="l"/>
            <a:endParaRPr lang="de-DE" sz="1800" b="0" i="0" u="none" strike="noStrike" baseline="0" dirty="0">
              <a:solidFill>
                <a:srgbClr val="FFFFFF"/>
              </a:solidFill>
              <a:latin typeface="Spectral-Bold"/>
            </a:endParaRPr>
          </a:p>
          <a:p>
            <a:pPr algn="l"/>
            <a:r>
              <a:rPr lang="de-DE" sz="1800" b="1" i="0" u="none" strike="noStrike" baseline="0" dirty="0">
                <a:solidFill>
                  <a:srgbClr val="FFFFFF"/>
                </a:solidFill>
                <a:latin typeface="Spectral-Bold"/>
              </a:rPr>
              <a:t>Denksport: Was hält KOLPING im Innersten zusammen?</a:t>
            </a:r>
          </a:p>
          <a:p>
            <a:pPr algn="l"/>
            <a:endParaRPr lang="de-DE" sz="1800" b="1" i="0" u="none" strike="noStrike" baseline="0" dirty="0">
              <a:solidFill>
                <a:srgbClr val="FFFFFF"/>
              </a:solidFill>
              <a:latin typeface="Spectral-Bold"/>
            </a:endParaRPr>
          </a:p>
          <a:p>
            <a:pPr algn="l"/>
            <a:r>
              <a:rPr lang="de-DE" sz="1800" b="1" i="0" u="none" strike="noStrike" baseline="0" dirty="0">
                <a:solidFill>
                  <a:srgbClr val="FFFFFF"/>
                </a:solidFill>
                <a:latin typeface="Spectral-Bold"/>
              </a:rPr>
              <a:t>KOLPING sorgt für mehr christliches Handeln in der Welt.</a:t>
            </a:r>
            <a:endParaRPr lang="de-DE" sz="1800" b="0" i="0" u="none" strike="noStrike" baseline="0" dirty="0">
              <a:latin typeface="Spectral-Regular"/>
            </a:endParaRPr>
          </a:p>
          <a:p>
            <a:pPr algn="l"/>
            <a:endParaRPr lang="de-DE" sz="1800" b="0" i="0" u="none" strike="noStrike" baseline="0" dirty="0">
              <a:latin typeface="Spectral-Regular"/>
            </a:endParaRPr>
          </a:p>
          <a:p>
            <a:pPr algn="l"/>
            <a:endParaRPr lang="de-DE" sz="1800" b="0" i="0" u="none" strike="noStrike" baseline="0" dirty="0">
              <a:latin typeface="Spectral-Regular"/>
            </a:endParaRPr>
          </a:p>
          <a:p>
            <a:pPr algn="l"/>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14</a:t>
            </a:fld>
            <a:endParaRPr lang="de-DE"/>
          </a:p>
        </p:txBody>
      </p:sp>
    </p:spTree>
    <p:extLst>
      <p:ext uri="{BB962C8B-B14F-4D97-AF65-F5344CB8AC3E}">
        <p14:creationId xmlns:p14="http://schemas.microsoft.com/office/powerpoint/2010/main" val="415237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15</a:t>
            </a:fld>
            <a:endParaRPr lang="de-DE"/>
          </a:p>
        </p:txBody>
      </p:sp>
    </p:spTree>
    <p:extLst>
      <p:ext uri="{BB962C8B-B14F-4D97-AF65-F5344CB8AC3E}">
        <p14:creationId xmlns:p14="http://schemas.microsoft.com/office/powerpoint/2010/main" val="3971616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16</a:t>
            </a:fld>
            <a:endParaRPr lang="de-DE"/>
          </a:p>
        </p:txBody>
      </p:sp>
    </p:spTree>
    <p:extLst>
      <p:ext uri="{BB962C8B-B14F-4D97-AF65-F5344CB8AC3E}">
        <p14:creationId xmlns:p14="http://schemas.microsoft.com/office/powerpoint/2010/main" val="357702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Wenn ihr jetzt direkt etwas machen wollt:</a:t>
            </a:r>
          </a:p>
          <a:p>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Kurze Vorstellung des Leitbildes anhand der PPP (ist ja hiermit geschehen)</a:t>
            </a:r>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Gruppen bilden, je nachdem wie viele Teilnehmende (TN) da sind</a:t>
            </a:r>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Jede Gruppe beschäftigt sich mit einem Kapitel.</a:t>
            </a:r>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Jeder TN sucht für sich den wichtigsten Satz (Nr.) aus (was ihm*ihr am besten gefällt, was das für sie*ihn das Wichtigste ist)</a:t>
            </a:r>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Jeder TN stellt das in der Gruppe kurz vor.</a:t>
            </a:r>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Die Gruppe einigt sich auf </a:t>
            </a:r>
            <a:r>
              <a:rPr lang="de-DE" sz="1800" b="1" dirty="0">
                <a:effectLst/>
                <a:latin typeface="Calibri" panose="020F0502020204030204" pitchFamily="34" charset="0"/>
                <a:ea typeface="Times New Roman" panose="02020603050405020304" pitchFamily="18" charset="0"/>
              </a:rPr>
              <a:t>den</a:t>
            </a:r>
            <a:r>
              <a:rPr lang="de-DE" sz="1800" dirty="0">
                <a:effectLst/>
                <a:latin typeface="Calibri" panose="020F0502020204030204" pitchFamily="34" charset="0"/>
                <a:ea typeface="Times New Roman" panose="02020603050405020304" pitchFamily="18" charset="0"/>
              </a:rPr>
              <a:t> </a:t>
            </a:r>
            <a:r>
              <a:rPr lang="de-DE" sz="1800" b="1" dirty="0">
                <a:effectLst/>
                <a:latin typeface="Calibri" panose="020F0502020204030204" pitchFamily="34" charset="0"/>
                <a:ea typeface="Times New Roman" panose="02020603050405020304" pitchFamily="18" charset="0"/>
              </a:rPr>
              <a:t>(einen)</a:t>
            </a:r>
            <a:r>
              <a:rPr lang="de-DE" sz="1800" dirty="0">
                <a:effectLst/>
                <a:latin typeface="Calibri" panose="020F0502020204030204" pitchFamily="34" charset="0"/>
                <a:ea typeface="Times New Roman" panose="02020603050405020304" pitchFamily="18" charset="0"/>
              </a:rPr>
              <a:t> wichtigsten Satz.</a:t>
            </a:r>
            <a:endParaRPr lang="de-DE" sz="18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de-DE" sz="1800" dirty="0">
                <a:effectLst/>
                <a:latin typeface="Calibri" panose="020F0502020204030204" pitchFamily="34" charset="0"/>
                <a:ea typeface="Times New Roman" panose="02020603050405020304" pitchFamily="18" charset="0"/>
              </a:rPr>
              <a:t>Die Gruppe stellt im Plenum ihr Ergebnis vor.</a:t>
            </a:r>
            <a:endParaRPr lang="de-DE" sz="1800" dirty="0">
              <a:effectLst/>
              <a:latin typeface="Calibri" panose="020F0502020204030204" pitchFamily="34" charset="0"/>
              <a:ea typeface="Calibri" panose="020F0502020204030204" pitchFamily="34" charset="0"/>
            </a:endParaRPr>
          </a:p>
          <a:p>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17</a:t>
            </a:fld>
            <a:endParaRPr lang="de-DE"/>
          </a:p>
        </p:txBody>
      </p:sp>
    </p:spTree>
    <p:extLst>
      <p:ext uri="{BB962C8B-B14F-4D97-AF65-F5344CB8AC3E}">
        <p14:creationId xmlns:p14="http://schemas.microsoft.com/office/powerpoint/2010/main" val="3640958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latin typeface="Calibri" panose="020F0502020204030204" pitchFamily="34" charset="0"/>
                <a:ea typeface="Calibri" panose="020F0502020204030204" pitchFamily="34" charset="0"/>
                <a:cs typeface="Calibri" panose="020F0502020204030204" pitchFamily="34" charset="0"/>
              </a:rPr>
              <a:t>Ursprung des Zukunftsprozesses war ein Antrag aus dem Bundeshauptausschuss im Jahr 2013, der den Bundesvorstand beauftragte, sich intensiv mit dem demografischen Wandel und dessen Einfluss auf KOLPING zu beschäftigen. Ergebnis dieses Prozesses war die Erkenntnis, dass der demografische Wandel nur eine von vielen gesellschaftlichen Entwicklungen darstellt und KOLPING sich insgesamt gemeinsam auf den Weg machen muss, um die Gesellschaft der Zukunft mitzugestalten bzw. ein relevanter Akteur in der Gesellschaft von morgen zu sein. Wenn einfach alles weitergeht wie bisher, werden die Gestaltungsmöglichkeiten von KOLPING signifikant abnehmen. Auf dieser Basis wurde der Zukunftsprozess von der Bundesversammlung im Oktober 2016 fast einstimmig auf den Weg gebracht und der Bundesvorstand mit dessen Gestaltung beauftragt.</a:t>
            </a:r>
            <a:endParaRPr lang="de-DE"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8367755-7C75-43EE-9EC8-D865AC6479AB}" type="slidenum">
              <a:rPr lang="de-DE" smtClean="0"/>
              <a:pPr/>
              <a:t>2</a:t>
            </a:fld>
            <a:endParaRPr lang="de-DE"/>
          </a:p>
        </p:txBody>
      </p:sp>
    </p:spTree>
    <p:extLst>
      <p:ext uri="{BB962C8B-B14F-4D97-AF65-F5344CB8AC3E}">
        <p14:creationId xmlns:p14="http://schemas.microsoft.com/office/powerpoint/2010/main" val="328188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1" i="0" u="none" strike="noStrike" baseline="0" dirty="0">
                <a:latin typeface="+mn-lt"/>
              </a:rPr>
              <a:t>2017 Wir machen uns auf den Weg! - </a:t>
            </a:r>
            <a:r>
              <a:rPr lang="de-DE" sz="1800" b="1" i="1" u="none" strike="noStrike" baseline="0" dirty="0">
                <a:latin typeface="+mn-lt"/>
              </a:rPr>
              <a:t>Aktivierung und Aufbruch</a:t>
            </a:r>
            <a:br>
              <a:rPr lang="de-DE" sz="1800" b="0" i="0" u="none" strike="noStrike" baseline="0" dirty="0">
                <a:latin typeface="+mn-lt"/>
              </a:rPr>
            </a:br>
            <a:r>
              <a:rPr lang="de-DE" sz="1800" b="0" i="0" u="none" strike="noStrike" baseline="0" dirty="0">
                <a:latin typeface="+mn-lt"/>
              </a:rPr>
              <a:t>An der </a:t>
            </a:r>
            <a:r>
              <a:rPr lang="de-DE" sz="1800" b="0" i="0" u="sng" strike="noStrike" baseline="0" dirty="0">
                <a:latin typeface="+mn-lt"/>
              </a:rPr>
              <a:t>Mitgliederumfrage</a:t>
            </a:r>
            <a:r>
              <a:rPr lang="de-DE" sz="1800" b="0" i="0" u="none" strike="noStrike" baseline="0" dirty="0">
                <a:latin typeface="+mn-lt"/>
              </a:rPr>
              <a:t> haben sich 7.723 Personen beteiligt. 70% der Teilnehmenden sind männlich, 29% sind weiblich (1% haben dazu keine Angaben gemacht). 94% der Teilnehmenden sind Mitglied einer Kolpingsfamilie, 4%</a:t>
            </a:r>
          </a:p>
          <a:p>
            <a:pPr algn="l"/>
            <a:r>
              <a:rPr lang="de-DE" sz="1800" b="0" i="0" u="none" strike="noStrike" baseline="0" dirty="0">
                <a:latin typeface="+mn-lt"/>
              </a:rPr>
              <a:t>sind Einzelmitglied (2% haben dazu keine Angaben gemacht).</a:t>
            </a:r>
          </a:p>
          <a:p>
            <a:pPr algn="l"/>
            <a:endParaRPr lang="de-DE" sz="1800" b="0" i="0" u="none" strike="noStrike" baseline="0" dirty="0">
              <a:latin typeface="+mn-lt"/>
            </a:endParaRPr>
          </a:p>
          <a:p>
            <a:pPr algn="l"/>
            <a:r>
              <a:rPr lang="de-DE" sz="1800" b="1" i="0" u="none" strike="noStrike" baseline="0" dirty="0">
                <a:latin typeface="+mn-lt"/>
              </a:rPr>
              <a:t>2018 Wir sind auf dem Weg – und zwar gemeinsam! - </a:t>
            </a:r>
            <a:r>
              <a:rPr lang="de-DE" sz="1800" b="1" i="1" u="none" strike="noStrike" baseline="0" dirty="0">
                <a:latin typeface="+mn-lt"/>
              </a:rPr>
              <a:t>Vernetzung</a:t>
            </a:r>
          </a:p>
          <a:p>
            <a:r>
              <a:rPr lang="de-DE" sz="1800" b="0" i="0" u="none" strike="noStrike" baseline="0" dirty="0">
                <a:latin typeface="+mn-lt"/>
              </a:rPr>
              <a:t>An den 20 </a:t>
            </a:r>
            <a:r>
              <a:rPr lang="de-DE" sz="1800" b="0" i="0" u="sng" strike="noStrike" baseline="0" dirty="0">
                <a:latin typeface="+mn-lt"/>
              </a:rPr>
              <a:t>Regionalforen</a:t>
            </a:r>
            <a:r>
              <a:rPr lang="de-DE" sz="1800" b="0" i="0" u="none" strike="noStrike" baseline="0" dirty="0">
                <a:latin typeface="+mn-lt"/>
              </a:rPr>
              <a:t> haben i</a:t>
            </a:r>
            <a:r>
              <a:rPr lang="de-DE" dirty="0">
                <a:latin typeface="+mn-lt"/>
              </a:rPr>
              <a:t>nsgesamt 1.905 Teilnehmende nachgedacht, diskutiert und Ideen für die Zukunft des Verbandes gehabt. Dafür waren 20 Thesen formuliert worden, die vielfach zugespitzt waren und Antworten provozieren sollten.</a:t>
            </a:r>
          </a:p>
          <a:p>
            <a:endParaRPr lang="de-DE" dirty="0">
              <a:latin typeface="+mn-lt"/>
            </a:endParaRPr>
          </a:p>
          <a:p>
            <a:r>
              <a:rPr lang="de-DE" b="1" dirty="0">
                <a:latin typeface="+mn-lt"/>
              </a:rPr>
              <a:t>2019 Das ist der Weg! - </a:t>
            </a:r>
            <a:r>
              <a:rPr lang="de-DE" b="1" i="1" dirty="0">
                <a:latin typeface="+mn-lt"/>
              </a:rPr>
              <a:t>Zusammenführung und Weichenstellung</a:t>
            </a:r>
          </a:p>
          <a:p>
            <a:r>
              <a:rPr lang="de-DE" dirty="0">
                <a:latin typeface="+mn-lt"/>
              </a:rPr>
              <a:t>Perspektivtage für Einrichtungen und Unternehmen und das bundesweite Zukunftsforum in Fulda für alle Interessierten</a:t>
            </a:r>
          </a:p>
          <a:p>
            <a:endParaRPr lang="de-DE" dirty="0">
              <a:latin typeface="+mn-lt"/>
            </a:endParaRPr>
          </a:p>
          <a:p>
            <a:r>
              <a:rPr lang="de-DE" b="1" dirty="0">
                <a:latin typeface="+mn-lt"/>
              </a:rPr>
              <a:t>2020 Wir legen den Weg fest! –</a:t>
            </a:r>
            <a:r>
              <a:rPr lang="de-DE" b="1" i="1" dirty="0">
                <a:latin typeface="+mn-lt"/>
              </a:rPr>
              <a:t> Richtungsentscheidungen</a:t>
            </a:r>
          </a:p>
          <a:p>
            <a:r>
              <a:rPr lang="de-DE" dirty="0">
                <a:latin typeface="+mn-lt"/>
              </a:rPr>
              <a:t>Bundesversammlung</a:t>
            </a:r>
          </a:p>
          <a:p>
            <a:endParaRPr lang="de-DE" dirty="0">
              <a:latin typeface="+mn-lt"/>
            </a:endParaRPr>
          </a:p>
          <a:p>
            <a:r>
              <a:rPr lang="de-DE" b="1" dirty="0">
                <a:latin typeface="+mn-lt"/>
              </a:rPr>
              <a:t>2021 Wir gestalten den Weg im Detail! </a:t>
            </a:r>
            <a:r>
              <a:rPr lang="de-DE" b="1" i="1" dirty="0">
                <a:latin typeface="+mn-lt"/>
              </a:rPr>
              <a:t>Formulierung und Ausgestaltung</a:t>
            </a:r>
          </a:p>
          <a:p>
            <a:r>
              <a:rPr lang="de-DE" dirty="0">
                <a:latin typeface="+mn-lt"/>
              </a:rPr>
              <a:t>Weiterentwicklung Leitbild</a:t>
            </a:r>
          </a:p>
          <a:p>
            <a:endParaRPr lang="de-DE" dirty="0">
              <a:latin typeface="+mn-lt"/>
            </a:endParaRPr>
          </a:p>
          <a:p>
            <a:r>
              <a:rPr lang="de-DE" b="1" dirty="0">
                <a:latin typeface="+mn-lt"/>
              </a:rPr>
              <a:t>2022 Wir legen uns fest und feiern! </a:t>
            </a:r>
            <a:r>
              <a:rPr lang="de-DE" b="1" i="1" dirty="0">
                <a:latin typeface="+mn-lt"/>
              </a:rPr>
              <a:t>Entscheidung und Umsetzung</a:t>
            </a:r>
          </a:p>
          <a:p>
            <a:r>
              <a:rPr lang="de-DE" dirty="0">
                <a:latin typeface="+mn-lt"/>
              </a:rPr>
              <a:t>Außerordentliche Bundesversammlung</a:t>
            </a:r>
          </a:p>
          <a:p>
            <a:endParaRPr lang="de-DE" dirty="0">
              <a:latin typeface="+mn-lt"/>
            </a:endParaRPr>
          </a:p>
          <a:p>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3</a:t>
            </a:fld>
            <a:endParaRPr lang="de-DE"/>
          </a:p>
        </p:txBody>
      </p:sp>
    </p:spTree>
    <p:extLst>
      <p:ext uri="{BB962C8B-B14F-4D97-AF65-F5344CB8AC3E}">
        <p14:creationId xmlns:p14="http://schemas.microsoft.com/office/powerpoint/2010/main" val="895506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mj-lt"/>
              </a:rPr>
              <a:t>Die </a:t>
            </a:r>
            <a:r>
              <a:rPr lang="de-DE" b="1" dirty="0">
                <a:latin typeface="+mj-lt"/>
              </a:rPr>
              <a:t>20 Thesen </a:t>
            </a:r>
            <a:r>
              <a:rPr lang="de-DE" dirty="0">
                <a:latin typeface="+mj-lt"/>
              </a:rPr>
              <a:t>von den </a:t>
            </a:r>
            <a:r>
              <a:rPr lang="de-DE" b="1" dirty="0">
                <a:latin typeface="+mj-lt"/>
              </a:rPr>
              <a:t>Regionalforen</a:t>
            </a:r>
            <a:r>
              <a:rPr lang="de-DE" dirty="0">
                <a:latin typeface="+mj-lt"/>
              </a:rPr>
              <a:t> sollten es provokant auf den Punkt bringen:</a:t>
            </a:r>
          </a:p>
          <a:p>
            <a:endParaRPr lang="de-DE" dirty="0">
              <a:latin typeface="+mj-lt"/>
            </a:endParaRPr>
          </a:p>
          <a:p>
            <a:pPr algn="l"/>
            <a:r>
              <a:rPr lang="de-DE" sz="1800" b="0" i="0" u="none" strike="noStrike" baseline="0" dirty="0">
                <a:latin typeface="+mj-lt"/>
              </a:rPr>
              <a:t>1. KOLPING steht aus Deiner Sicht heute und in Zukunft vor allem für …</a:t>
            </a:r>
          </a:p>
          <a:p>
            <a:pPr algn="l"/>
            <a:r>
              <a:rPr lang="de-DE" sz="1800" b="0" i="0" u="none" strike="noStrike" baseline="0" dirty="0">
                <a:latin typeface="+mj-lt"/>
              </a:rPr>
              <a:t>2. Das KOLPING-Profil – das, was uns unverwechselbar ausmacht - muss klarer werden. Verband, Einrichtungen und Unternehmen müssen sich zukünftig enger an diesem Profil orientieren als bisher.</a:t>
            </a:r>
          </a:p>
          <a:p>
            <a:pPr algn="l"/>
            <a:r>
              <a:rPr lang="de-DE" sz="1800" b="0" i="0" u="none" strike="noStrike" baseline="0" dirty="0">
                <a:latin typeface="+mj-lt"/>
              </a:rPr>
              <a:t>3. Die Festlegung auf unsere vier bisherigen Handlungsfelder (Arbeit mit und für junge Menschen, Engagement in der Arbeitswelt, mit und für Familien und für die Eine Welt) kann zukünftig komplett entfallen.</a:t>
            </a:r>
          </a:p>
          <a:p>
            <a:pPr algn="l"/>
            <a:r>
              <a:rPr lang="de-DE" sz="1800" b="0" i="0" u="none" strike="noStrike" baseline="0" dirty="0">
                <a:latin typeface="+mj-lt"/>
              </a:rPr>
              <a:t>4. Wer sind die zukünftigen Zielgruppen für KOLPING? Sollen die Menschen, für die wir uns engagieren, auch Mitglied werden oder sind das verschiedene Zielgruppen?</a:t>
            </a:r>
          </a:p>
          <a:p>
            <a:pPr algn="l"/>
            <a:r>
              <a:rPr lang="de-DE" sz="1800" b="0" i="0" u="none" strike="noStrike" baseline="0" dirty="0">
                <a:latin typeface="+mj-lt"/>
              </a:rPr>
              <a:t>5. In der Mitgliederumfrage werden die Themen Handwerk und Kultur im Vergleich zu anderen Themen tendenziell als weniger relevant bewertet. Daher ist eine neue Definition von KOLPING als Akteur in der Arbeitswelt (sozialpolitisches und handwerkspolitisches Engagement) und von KOLPING als Kulturträger (z.B. Musik- Theater- und Karnevalsgruppen) wichtig.</a:t>
            </a:r>
          </a:p>
          <a:p>
            <a:pPr algn="l"/>
            <a:r>
              <a:rPr lang="de-DE" sz="1800" b="0" i="0" u="none" strike="noStrike" baseline="0" dirty="0">
                <a:latin typeface="+mj-lt"/>
              </a:rPr>
              <a:t>6. Die Bezeichnung „katholischer Sozialverband“ wird heute nicht mehr von allen verstanden. Brauchen wir eine neue Bezeichnung?</a:t>
            </a:r>
          </a:p>
          <a:p>
            <a:pPr algn="l"/>
            <a:r>
              <a:rPr lang="de-DE" sz="1800" b="0" i="0" u="none" strike="noStrike" baseline="0" dirty="0">
                <a:latin typeface="+mj-lt"/>
              </a:rPr>
              <a:t>7. KOLPING versteht sich als katholischer Mitgliederverband mit klarer ökumenischer Offenheit.</a:t>
            </a:r>
          </a:p>
          <a:p>
            <a:pPr algn="l"/>
            <a:r>
              <a:rPr lang="de-DE" sz="1800" b="0" i="0" u="none" strike="noStrike" baseline="0" dirty="0">
                <a:latin typeface="+mj-lt"/>
              </a:rPr>
              <a:t>8. KOLPING versteht sich als ein Ort von Kirche - KOLPING ist Kirche. Mit dieser Haltung bringen wir uns konstruktiv in Entwicklungsprozesse in den (Erz-)Bistümern ein.</a:t>
            </a:r>
          </a:p>
          <a:p>
            <a:pPr algn="l"/>
            <a:r>
              <a:rPr lang="de-DE" sz="1800" b="0" i="0" u="none" strike="noStrike" baseline="0" dirty="0">
                <a:latin typeface="+mj-lt"/>
              </a:rPr>
              <a:t>9. KOLPING bringt sich mit eigener Meinung auch bei kritischen Themen in die Diskussion innerhalb von Kirche ein – vor Ort genauso wie überörtlich.</a:t>
            </a:r>
          </a:p>
          <a:p>
            <a:pPr algn="l"/>
            <a:r>
              <a:rPr lang="de-DE" sz="1800" b="0" i="0" u="none" strike="noStrike" baseline="0" dirty="0">
                <a:latin typeface="+mj-lt"/>
              </a:rPr>
              <a:t>10. Wir streben eine ausdrückliche Öffnung der Mitgliedschaft an. Jeder Mensch, der die Ideen und Werte des Verbandes befürwortet und bereit ist, diese mitzutragen, kann Mitglied bei KOLPING werden. Das gilt z. B. auch für nicht-katholische Christen, Ungetaufte bzw. Menschen, die keiner Religion angehören, Menschen, die geschieden und wiederverheiratet sind, Menschen, die aus der Kirche ausgetreten sind und Angehörige anderer Weltreligionen.</a:t>
            </a:r>
          </a:p>
          <a:p>
            <a:pPr algn="l"/>
            <a:r>
              <a:rPr lang="de-DE" sz="1800" b="0" i="0" u="none" strike="noStrike" baseline="0" dirty="0">
                <a:latin typeface="+mj-lt"/>
              </a:rPr>
              <a:t>11. Im Verband und seinen Einrichtungen und Unternehmen sollen grundsätzlich nur die Mitglieder, die getauft sind und einer christlichen Kirche angehören, Leitungsfunktionen übernehmen und Vorstandsmitglieder werden können.</a:t>
            </a:r>
          </a:p>
          <a:p>
            <a:pPr algn="l"/>
            <a:r>
              <a:rPr lang="de-DE" sz="1800" b="0" i="0" u="none" strike="noStrike" baseline="0" dirty="0">
                <a:latin typeface="+mj-lt"/>
              </a:rPr>
              <a:t>12. Auch Nichtchristen sollen eine Leitungsfunktion/ein Vorstandsamt im Verband und seinen Einrichtungen und Unternehmen übernehmen können.</a:t>
            </a:r>
          </a:p>
          <a:p>
            <a:pPr algn="l"/>
            <a:r>
              <a:rPr lang="de-DE" sz="1800" b="0" i="0" u="none" strike="noStrike" baseline="0" dirty="0">
                <a:latin typeface="+mj-lt"/>
              </a:rPr>
              <a:t>13. Kolpingsfamilien, die eine Zukunft haben wollen, müssen sich auch überörtlich engagieren. Überörtliche Gemeinschaftserfahrungen stärken die Gemeinschaften vor Ort.</a:t>
            </a:r>
          </a:p>
          <a:p>
            <a:pPr algn="l"/>
            <a:r>
              <a:rPr lang="de-DE" sz="1800" b="0" i="0" u="none" strike="noStrike" baseline="0" dirty="0">
                <a:latin typeface="+mj-lt"/>
              </a:rPr>
              <a:t>14. Es gibt viele Menschen, die die Idee Kolpings finanziell </a:t>
            </a:r>
            <a:r>
              <a:rPr lang="de-DE" sz="1800" b="0" i="0" u="none" strike="noStrike" baseline="0" dirty="0" err="1">
                <a:latin typeface="+mj-lt"/>
              </a:rPr>
              <a:t>nterstützen</a:t>
            </a:r>
            <a:r>
              <a:rPr lang="de-DE" sz="1800" b="0" i="0" u="none" strike="noStrike" baseline="0" dirty="0">
                <a:latin typeface="+mj-lt"/>
              </a:rPr>
              <a:t> würden ohne Mitglied zu sein. Wie gehen wir damit um?</a:t>
            </a:r>
          </a:p>
          <a:p>
            <a:pPr algn="l"/>
            <a:r>
              <a:rPr lang="de-DE" sz="1800" b="0" i="0" u="none" strike="noStrike" baseline="0" dirty="0">
                <a:latin typeface="+mj-lt"/>
              </a:rPr>
              <a:t>15. Die Mitgliedschaft in einer Kolpingsfamilie ist bereits seit 2008 nur noch eine Option. Wir müssen die Möglichkeit, ortsunabhängig Mitglied im Kolpingwerk zu werden (z.B. als Einzelmitglied) mindestens gleichwertig ausbauen.</a:t>
            </a:r>
          </a:p>
          <a:p>
            <a:pPr algn="l"/>
            <a:r>
              <a:rPr lang="de-DE" sz="1800" b="0" i="0" u="none" strike="noStrike" baseline="0" dirty="0">
                <a:latin typeface="+mj-lt"/>
              </a:rPr>
              <a:t>16. Der Verband und seine Einrichtungen und Unternehmen müssen inhaltlich enger zusammenrücken und sich zukünftig gemeinsam als „Umsetzer der Idee Kolpings“ verstehen.</a:t>
            </a:r>
          </a:p>
          <a:p>
            <a:pPr algn="l"/>
            <a:r>
              <a:rPr lang="de-DE" sz="1800" b="0" i="0" u="none" strike="noStrike" baseline="0" dirty="0">
                <a:latin typeface="+mj-lt"/>
              </a:rPr>
              <a:t>17. Der Gedanke, dass projektbezogenes Engagement und Mitmachen bei KOLPING auch ohne Mitgliedschaft möglich ist, muss im Verband zur Selbstverständlichkeit werden.</a:t>
            </a:r>
          </a:p>
          <a:p>
            <a:pPr algn="l"/>
            <a:r>
              <a:rPr lang="de-DE" sz="1800" b="0" i="0" u="none" strike="noStrike" baseline="0" dirty="0">
                <a:latin typeface="+mj-lt"/>
              </a:rPr>
              <a:t>18. Wir können in Zukunft nur dann Engagierte gewinnen, wenn wir unsere Erwartungen definieren und trotzdem mehr Gestaltungsspielräume zulassen.</a:t>
            </a:r>
          </a:p>
          <a:p>
            <a:pPr algn="l"/>
            <a:r>
              <a:rPr lang="de-DE" sz="1800" b="0" i="0" u="none" strike="noStrike" baseline="0" dirty="0">
                <a:latin typeface="+mj-lt"/>
              </a:rPr>
              <a:t>19. Benötigt ein Verband wie KOLPING heute die ganze Bandbreite von Medien (Kolpingmagazin, Idee &amp; Tat, Homepage, Newsletter, Facebook, usw.)?</a:t>
            </a:r>
          </a:p>
          <a:p>
            <a:pPr algn="l"/>
            <a:r>
              <a:rPr lang="de-DE" sz="1800" b="0" i="0" u="none" strike="noStrike" baseline="0" dirty="0">
                <a:latin typeface="+mj-lt"/>
              </a:rPr>
              <a:t>20. Zur Zukunft der Kolpingsfamilien und des Verbandes mit seinen Einrichtungen und Unternehmen gehören tragfähige überörtliche Strukturen. Welche brauchen wir Deiner Meinung nach?</a:t>
            </a:r>
          </a:p>
          <a:p>
            <a:pPr algn="l"/>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4</a:t>
            </a:fld>
            <a:endParaRPr lang="de-DE"/>
          </a:p>
        </p:txBody>
      </p:sp>
    </p:spTree>
    <p:extLst>
      <p:ext uri="{BB962C8B-B14F-4D97-AF65-F5344CB8AC3E}">
        <p14:creationId xmlns:p14="http://schemas.microsoft.com/office/powerpoint/2010/main" val="415261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4B9C6-18B0-9F44-7297-853668B3AC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BEE1212-997E-800D-0DE3-EBA840FA3C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EB64CBD-0F4A-D3D0-ADED-88A538A0F7C7}"/>
              </a:ext>
            </a:extLst>
          </p:cNvPr>
          <p:cNvSpPr>
            <a:spLocks noGrp="1"/>
          </p:cNvSpPr>
          <p:nvPr>
            <p:ph type="body" idx="1"/>
          </p:nvPr>
        </p:nvSpPr>
        <p:spPr/>
        <p:txBody>
          <a:bodyPr/>
          <a:lstStyle/>
          <a:p>
            <a:pPr algn="l"/>
            <a:r>
              <a:rPr lang="de-DE" sz="1800" b="0" i="0" u="none" strike="noStrike" baseline="0" dirty="0">
                <a:latin typeface="+mj-lt"/>
              </a:rPr>
              <a:t>Das </a:t>
            </a:r>
            <a:r>
              <a:rPr lang="de-DE" sz="1800" b="1" i="0" u="none" strike="noStrike" baseline="0" dirty="0">
                <a:latin typeface="+mj-lt"/>
              </a:rPr>
              <a:t>neue Leitbild </a:t>
            </a:r>
            <a:r>
              <a:rPr lang="de-DE" sz="1800" b="0" i="0" u="none" strike="noStrike" baseline="0" dirty="0">
                <a:latin typeface="+mj-lt"/>
              </a:rPr>
              <a:t>ist das Ergebnis aller Bemühungen, Diskussionen und Auseinandersetzungen. Es ist der Versuch, die Eindrücke aus allen Formaten im Verband zusammenzufassen. Deshalb ist es auch ein Kompromiss, was ein Wert für sich ist in der heutigen Zeit. Das gemeinsame Anliegen ist, in aller Unterschiedlichkeit die gemeinsamen Grundlagen zu definieren. Dies braucht Kompromissbereitschaft und die Bereitschaft, auch die jeweils andere Seite in den Blick zu nehmen. Im Mittelpunkt stehen das Verbindende und das große Ganze, welches Offenheit für das Wirken vor Ort hat.</a:t>
            </a:r>
            <a:endParaRPr lang="de-DE" dirty="0">
              <a:latin typeface="+mj-lt"/>
            </a:endParaRPr>
          </a:p>
        </p:txBody>
      </p:sp>
      <p:sp>
        <p:nvSpPr>
          <p:cNvPr id="4" name="Foliennummernplatzhalter 3">
            <a:extLst>
              <a:ext uri="{FF2B5EF4-FFF2-40B4-BE49-F238E27FC236}">
                <a16:creationId xmlns:a16="http://schemas.microsoft.com/office/drawing/2014/main" id="{3EC03A9E-C507-358B-0E6A-75B7574D1C5C}"/>
              </a:ext>
            </a:extLst>
          </p:cNvPr>
          <p:cNvSpPr>
            <a:spLocks noGrp="1"/>
          </p:cNvSpPr>
          <p:nvPr>
            <p:ph type="sldNum" sz="quarter" idx="5"/>
          </p:nvPr>
        </p:nvSpPr>
        <p:spPr/>
        <p:txBody>
          <a:bodyPr/>
          <a:lstStyle/>
          <a:p>
            <a:fld id="{D8367755-7C75-43EE-9EC8-D865AC6479AB}" type="slidenum">
              <a:rPr lang="de-DE" smtClean="0"/>
              <a:pPr/>
              <a:t>5</a:t>
            </a:fld>
            <a:endParaRPr lang="de-DE"/>
          </a:p>
        </p:txBody>
      </p:sp>
    </p:spTree>
    <p:extLst>
      <p:ext uri="{BB962C8B-B14F-4D97-AF65-F5344CB8AC3E}">
        <p14:creationId xmlns:p14="http://schemas.microsoft.com/office/powerpoint/2010/main" val="341881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1" dirty="0"/>
              <a:t>Bewahrung:</a:t>
            </a:r>
            <a:r>
              <a:rPr lang="de-DE" dirty="0"/>
              <a:t> Etwas zu bewahren, ist nicht schlecht. Oftmals wird uns zwar entgegengehalten, dass wir im Verband (und auch außerhalb) zu viel bewahren, zu traditionalistisch sind, am Begriff der „Bewahrung der Schöpfung“ wird aber schnell und gerade in der jetzigen Zeit deutlich, wie wichtig auch Bewahrung ist.</a:t>
            </a:r>
          </a:p>
        </p:txBody>
      </p:sp>
      <p:sp>
        <p:nvSpPr>
          <p:cNvPr id="4" name="Foliennummernplatzhalter 3"/>
          <p:cNvSpPr>
            <a:spLocks noGrp="1"/>
          </p:cNvSpPr>
          <p:nvPr>
            <p:ph type="sldNum" sz="quarter" idx="5"/>
          </p:nvPr>
        </p:nvSpPr>
        <p:spPr/>
        <p:txBody>
          <a:bodyPr/>
          <a:lstStyle/>
          <a:p>
            <a:fld id="{D8367755-7C75-43EE-9EC8-D865AC6479AB}" type="slidenum">
              <a:rPr lang="de-DE" smtClean="0"/>
              <a:pPr/>
              <a:t>6</a:t>
            </a:fld>
            <a:endParaRPr lang="de-DE"/>
          </a:p>
        </p:txBody>
      </p:sp>
    </p:spTree>
    <p:extLst>
      <p:ext uri="{BB962C8B-B14F-4D97-AF65-F5344CB8AC3E}">
        <p14:creationId xmlns:p14="http://schemas.microsoft.com/office/powerpoint/2010/main" val="4186374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800" b="0" i="0" u="none" strike="noStrike" baseline="0" dirty="0">
                <a:latin typeface="Calibri" panose="020F0502020204030204" pitchFamily="34" charset="0"/>
              </a:rPr>
              <a:t>Ziel ist es gewesen, größtmöglichen </a:t>
            </a:r>
            <a:r>
              <a:rPr lang="de-DE" sz="1800" b="1" i="0" u="none" strike="noStrike" baseline="0" dirty="0">
                <a:latin typeface="Calibri" panose="020F0502020204030204" pitchFamily="34" charset="0"/>
              </a:rPr>
              <a:t>Konsens </a:t>
            </a:r>
            <a:r>
              <a:rPr lang="de-DE" sz="1800" b="0" i="0" u="none" strike="noStrike" baseline="0" dirty="0">
                <a:latin typeface="Calibri" panose="020F0502020204030204" pitchFamily="34" charset="0"/>
              </a:rPr>
              <a:t>in einem pluralen und breit aufgestellten Verband zu finden. Dieses Hören, Verarbeiten und Zusammenfügen der unterschiedlichen Wünsche und Ansprüche aller Beteiligten waren die eigentliche Aufgabe. Herausgekommen ist ein Grundlagenprogramm, das die Wirklichkeit und die Zielsetzung des Verbandes wiedergibt.</a:t>
            </a:r>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7</a:t>
            </a:fld>
            <a:endParaRPr lang="de-DE"/>
          </a:p>
        </p:txBody>
      </p:sp>
    </p:spTree>
    <p:extLst>
      <p:ext uri="{BB962C8B-B14F-4D97-AF65-F5344CB8AC3E}">
        <p14:creationId xmlns:p14="http://schemas.microsoft.com/office/powerpoint/2010/main" val="1142612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Titel des neuen Leitbildes </a:t>
            </a:r>
            <a:r>
              <a:rPr lang="de-DE" b="1" dirty="0"/>
              <a:t>ZUSAMMEN SIND WIR KOLPING </a:t>
            </a:r>
            <a:r>
              <a:rPr lang="de-DE" dirty="0"/>
              <a:t>verdeutlicht diese beiden Punkte: Du bist KOLPING, du bist „Botschafter*in“ für KOLPING, egal ob du für oder in einer Einrichtung oder einem Unternehmen arbeitest. Egal, ob du Mitglied in einer Kolpingsfamilie bist, ob du Einzelmitglied oder Mitglied einer Kolpinggemeinschaft bist. Wir alle sind KOLPING – gleichwertig!</a:t>
            </a:r>
          </a:p>
        </p:txBody>
      </p:sp>
      <p:sp>
        <p:nvSpPr>
          <p:cNvPr id="4" name="Foliennummernplatzhalter 3"/>
          <p:cNvSpPr>
            <a:spLocks noGrp="1"/>
          </p:cNvSpPr>
          <p:nvPr>
            <p:ph type="sldNum" sz="quarter" idx="5"/>
          </p:nvPr>
        </p:nvSpPr>
        <p:spPr/>
        <p:txBody>
          <a:bodyPr/>
          <a:lstStyle/>
          <a:p>
            <a:fld id="{D8367755-7C75-43EE-9EC8-D865AC6479AB}" type="slidenum">
              <a:rPr lang="de-DE" smtClean="0"/>
              <a:pPr/>
              <a:t>8</a:t>
            </a:fld>
            <a:endParaRPr lang="de-DE"/>
          </a:p>
        </p:txBody>
      </p:sp>
    </p:spTree>
    <p:extLst>
      <p:ext uri="{BB962C8B-B14F-4D97-AF65-F5344CB8AC3E}">
        <p14:creationId xmlns:p14="http://schemas.microsoft.com/office/powerpoint/2010/main" val="31367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sz="1200" b="0" i="0" u="none" strike="noStrike" baseline="0" dirty="0">
                <a:latin typeface="Calibri" panose="020F0502020204030204" pitchFamily="34" charset="0"/>
              </a:rPr>
              <a:t>Auf der Basis aller Rückmeldungen hat die Kommission Leitbildentwicklung den Auftrag erhalten, das bestehende Leitbild weiterzuentwickeln unter Berücksichtigung weiterer Aspekte, nämlich was bewahrt und modernisiert werden, aber auch neu hinzukommen muss. Dazu zählen unser Ursprung und unsere Grundlagen, die Öffnung für Nichtchristen und die Zusammenführung und Mitnahme aller Mitglieder unter besonderer Berücksichtigung der</a:t>
            </a:r>
          </a:p>
          <a:p>
            <a:pPr algn="l"/>
            <a:r>
              <a:rPr lang="de-DE" sz="1200" b="0" i="0" u="none" strike="noStrike" baseline="0" dirty="0">
                <a:latin typeface="Calibri" panose="020F0502020204030204" pitchFamily="34" charset="0"/>
              </a:rPr>
              <a:t>Kolpingjugend und der Mitarbeitenden des Verbandes gleichermaßen. Ferner sollten Entwicklungen der letzten Jahre – Digitalisierung, Nachhaltigkeit, Diversität – aufgegriffen werden. Das Leitbild soll die Breite des Verbandes und seines Wirkens widerspiegeln.</a:t>
            </a:r>
            <a:endParaRPr lang="de-DE" dirty="0"/>
          </a:p>
          <a:p>
            <a:endParaRPr lang="de-DE" dirty="0"/>
          </a:p>
        </p:txBody>
      </p:sp>
      <p:sp>
        <p:nvSpPr>
          <p:cNvPr id="4" name="Foliennummernplatzhalter 3"/>
          <p:cNvSpPr>
            <a:spLocks noGrp="1"/>
          </p:cNvSpPr>
          <p:nvPr>
            <p:ph type="sldNum" sz="quarter" idx="5"/>
          </p:nvPr>
        </p:nvSpPr>
        <p:spPr/>
        <p:txBody>
          <a:bodyPr/>
          <a:lstStyle/>
          <a:p>
            <a:fld id="{D8367755-7C75-43EE-9EC8-D865AC6479AB}" type="slidenum">
              <a:rPr lang="de-DE" smtClean="0"/>
              <a:pPr/>
              <a:t>9</a:t>
            </a:fld>
            <a:endParaRPr lang="de-DE"/>
          </a:p>
        </p:txBody>
      </p:sp>
    </p:spTree>
    <p:extLst>
      <p:ext uri="{BB962C8B-B14F-4D97-AF65-F5344CB8AC3E}">
        <p14:creationId xmlns:p14="http://schemas.microsoft.com/office/powerpoint/2010/main" val="22215804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1">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47E9A8-A73D-6882-D3C0-6CB9730CA45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7999"/>
          </a:xfrm>
          <a:prstGeom prst="rect">
            <a:avLst/>
          </a:prstGeom>
        </p:spPr>
      </p:pic>
      <p:graphicFrame>
        <p:nvGraphicFramePr>
          <p:cNvPr id="8" name="Objekt 7" hidden="1">
            <a:extLst>
              <a:ext uri="{FF2B5EF4-FFF2-40B4-BE49-F238E27FC236}">
                <a16:creationId xmlns:a16="http://schemas.microsoft.com/office/drawing/2014/main" id="{D4EFD84D-7620-4378-B33F-72E1F06AAE05}"/>
              </a:ext>
            </a:extLst>
          </p:cNvPr>
          <p:cNvGraphicFramePr>
            <a:graphicFrameLocks noChangeAspect="1"/>
          </p:cNvGraphicFramePr>
          <p:nvPr userDrawn="1">
            <p:custDataLst>
              <p:tags r:id="rId1"/>
            </p:custDataLst>
            <p:extLst>
              <p:ext uri="{D42A27DB-BD31-4B8C-83A1-F6EECF244321}">
                <p14:modId xmlns:p14="http://schemas.microsoft.com/office/powerpoint/2010/main" val="2017058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4" imgH="345" progId="TCLayout.ActiveDocument.1">
                  <p:embed/>
                </p:oleObj>
              </mc:Choice>
              <mc:Fallback>
                <p:oleObj name="think-cell Folie" r:id="rId5" imgW="344" imgH="345" progId="TCLayout.ActiveDocument.1">
                  <p:embed/>
                  <p:pic>
                    <p:nvPicPr>
                      <p:cNvPr id="8" name="Objekt 7" hidden="1">
                        <a:extLst>
                          <a:ext uri="{FF2B5EF4-FFF2-40B4-BE49-F238E27FC236}">
                            <a16:creationId xmlns:a16="http://schemas.microsoft.com/office/drawing/2014/main" id="{D4EFD84D-7620-4378-B33F-72E1F06AAE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6FBC020-F7BC-491F-A515-7633C9383BE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800" b="1" i="0" baseline="0" dirty="0">
              <a:latin typeface="Calibri" panose="020F0502020204030204" pitchFamily="34" charset="0"/>
              <a:ea typeface="+mj-ea"/>
              <a:cs typeface="+mj-cs"/>
              <a:sym typeface="Calibri" panose="020F0502020204030204" pitchFamily="34" charset="0"/>
            </a:endParaRPr>
          </a:p>
        </p:txBody>
      </p:sp>
      <p:pic>
        <p:nvPicPr>
          <p:cNvPr id="12" name="Grafik 11">
            <a:extLst>
              <a:ext uri="{FF2B5EF4-FFF2-40B4-BE49-F238E27FC236}">
                <a16:creationId xmlns:a16="http://schemas.microsoft.com/office/drawing/2014/main" id="{B818180C-13A0-49E8-81B1-C7B9EB2BB214}"/>
              </a:ext>
            </a:extLst>
          </p:cNvPr>
          <p:cNvPicPr>
            <a:picLocks noChangeAspect="1"/>
          </p:cNvPicPr>
          <p:nvPr userDrawn="1"/>
        </p:nvPicPr>
        <p:blipFill rotWithShape="1">
          <a:blip r:embed="rId7">
            <a:alphaModFix amt="50000"/>
            <a:extLst>
              <a:ext uri="{28A0092B-C50C-407E-A947-70E740481C1C}">
                <a14:useLocalDpi xmlns:a14="http://schemas.microsoft.com/office/drawing/2010/main"/>
              </a:ext>
            </a:extLst>
          </a:blip>
          <a:srcRect/>
          <a:stretch/>
        </p:blipFill>
        <p:spPr bwMode="gray">
          <a:xfrm rot="10800000">
            <a:off x="11300" y="0"/>
            <a:ext cx="12192002" cy="6245930"/>
          </a:xfrm>
          <a:prstGeom prst="rect">
            <a:avLst/>
          </a:prstGeom>
        </p:spPr>
      </p:pic>
      <p:sp>
        <p:nvSpPr>
          <p:cNvPr id="15" name="object 52">
            <a:extLst>
              <a:ext uri="{FF2B5EF4-FFF2-40B4-BE49-F238E27FC236}">
                <a16:creationId xmlns:a16="http://schemas.microsoft.com/office/drawing/2014/main" id="{704B23A5-20F4-4742-854B-9AEF64E66405}"/>
              </a:ext>
            </a:extLst>
          </p:cNvPr>
          <p:cNvSpPr/>
          <p:nvPr userDrawn="1"/>
        </p:nvSpPr>
        <p:spPr bwMode="gray">
          <a:xfrm rot="10800000" flipV="1">
            <a:off x="1" y="3421007"/>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2" name="Titel 1">
            <a:extLst>
              <a:ext uri="{FF2B5EF4-FFF2-40B4-BE49-F238E27FC236}">
                <a16:creationId xmlns:a16="http://schemas.microsoft.com/office/drawing/2014/main" id="{531996BA-DEBA-4422-8751-889EF72798AF}"/>
              </a:ext>
            </a:extLst>
          </p:cNvPr>
          <p:cNvSpPr>
            <a:spLocks noGrp="1"/>
          </p:cNvSpPr>
          <p:nvPr>
            <p:ph type="title"/>
          </p:nvPr>
        </p:nvSpPr>
        <p:spPr bwMode="gray">
          <a:xfrm>
            <a:off x="911424" y="1436179"/>
            <a:ext cx="9577189" cy="584775"/>
          </a:xfrm>
        </p:spPr>
        <p:txBody>
          <a:bodyPr anchor="ctr"/>
          <a:lstStyle>
            <a:lvl1pPr>
              <a:defRPr sz="3800">
                <a:solidFill>
                  <a:schemeClr val="bg1"/>
                </a:solidFill>
              </a:defRPr>
            </a:lvl1pPr>
          </a:lstStyle>
          <a:p>
            <a:r>
              <a:rPr lang="de-DE" dirty="0"/>
              <a:t>Mastertitelformat bearbeiten</a:t>
            </a:r>
          </a:p>
        </p:txBody>
      </p:sp>
      <p:sp>
        <p:nvSpPr>
          <p:cNvPr id="11" name="Textplatzhalter 10">
            <a:extLst>
              <a:ext uri="{FF2B5EF4-FFF2-40B4-BE49-F238E27FC236}">
                <a16:creationId xmlns:a16="http://schemas.microsoft.com/office/drawing/2014/main" id="{9DAC5A5B-2679-4974-BA5D-19265FF288AB}"/>
              </a:ext>
            </a:extLst>
          </p:cNvPr>
          <p:cNvSpPr>
            <a:spLocks noGrp="1"/>
          </p:cNvSpPr>
          <p:nvPr>
            <p:ph type="body" sz="quarter" idx="10" hasCustomPrompt="1"/>
          </p:nvPr>
        </p:nvSpPr>
        <p:spPr bwMode="gray">
          <a:xfrm>
            <a:off x="911423" y="5049180"/>
            <a:ext cx="8280000" cy="338554"/>
          </a:xfrm>
        </p:spPr>
        <p:txBody>
          <a:bodyPr>
            <a:spAutoFit/>
          </a:bodyPr>
          <a:lstStyle>
            <a:lvl1pPr marL="0" indent="0">
              <a:lnSpc>
                <a:spcPct val="100000"/>
              </a:lnSpc>
              <a:buFont typeface="Arial" panose="020B0604020202020204" pitchFamily="34" charset="0"/>
              <a:buNone/>
              <a:defRPr sz="2200" b="1">
                <a:solidFill>
                  <a:schemeClr val="tx1"/>
                </a:solidFill>
              </a:defRPr>
            </a:lvl1pPr>
            <a:lvl2pPr marL="0" indent="0">
              <a:lnSpc>
                <a:spcPct val="100000"/>
              </a:lnSpc>
              <a:buFont typeface="Arial" panose="020B0604020202020204" pitchFamily="34" charset="0"/>
              <a:buNone/>
              <a:defRPr sz="2200" b="1">
                <a:solidFill>
                  <a:schemeClr val="tx1"/>
                </a:solidFill>
              </a:defRPr>
            </a:lvl2pPr>
            <a:lvl3pPr marL="0" indent="0">
              <a:lnSpc>
                <a:spcPct val="100000"/>
              </a:lnSpc>
              <a:buNone/>
              <a:defRPr sz="2200" b="1">
                <a:solidFill>
                  <a:schemeClr val="tx1"/>
                </a:solidFill>
              </a:defRPr>
            </a:lvl3pPr>
            <a:lvl4pPr marL="0" indent="0">
              <a:lnSpc>
                <a:spcPct val="100000"/>
              </a:lnSpc>
              <a:buNone/>
              <a:defRPr sz="2200" b="1">
                <a:solidFill>
                  <a:schemeClr val="tx1"/>
                </a:solidFill>
              </a:defRPr>
            </a:lvl4pPr>
            <a:lvl5pPr marL="0" indent="0">
              <a:lnSpc>
                <a:spcPct val="100000"/>
              </a:lnSpc>
              <a:buNone/>
              <a:defRPr sz="2200" b="1">
                <a:solidFill>
                  <a:schemeClr val="tx1"/>
                </a:solidFill>
              </a:defRPr>
            </a:lvl5pPr>
          </a:lstStyle>
          <a:p>
            <a:pPr lvl="0"/>
            <a:r>
              <a:rPr lang="de-DE" dirty="0"/>
              <a:t>Kolpingsfamilie Beispielhausen</a:t>
            </a:r>
          </a:p>
        </p:txBody>
      </p:sp>
      <p:sp>
        <p:nvSpPr>
          <p:cNvPr id="13" name="Textplatzhalter 10">
            <a:extLst>
              <a:ext uri="{FF2B5EF4-FFF2-40B4-BE49-F238E27FC236}">
                <a16:creationId xmlns:a16="http://schemas.microsoft.com/office/drawing/2014/main" id="{E94ABF0D-D15C-4EE3-B3EB-0D61FAD821E7}"/>
              </a:ext>
            </a:extLst>
          </p:cNvPr>
          <p:cNvSpPr>
            <a:spLocks noGrp="1"/>
          </p:cNvSpPr>
          <p:nvPr>
            <p:ph type="body" sz="quarter" idx="11" hasCustomPrompt="1"/>
          </p:nvPr>
        </p:nvSpPr>
        <p:spPr bwMode="gray">
          <a:xfrm>
            <a:off x="911423" y="5401961"/>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TT. Monat 20XX</a:t>
            </a:r>
          </a:p>
        </p:txBody>
      </p:sp>
      <p:sp>
        <p:nvSpPr>
          <p:cNvPr id="14" name="Textplatzhalter 10">
            <a:extLst>
              <a:ext uri="{FF2B5EF4-FFF2-40B4-BE49-F238E27FC236}">
                <a16:creationId xmlns:a16="http://schemas.microsoft.com/office/drawing/2014/main" id="{51848211-9774-4D0C-9DA2-0F501977F523}"/>
              </a:ext>
            </a:extLst>
          </p:cNvPr>
          <p:cNvSpPr>
            <a:spLocks noGrp="1"/>
          </p:cNvSpPr>
          <p:nvPr>
            <p:ph type="body" sz="quarter" idx="12" hasCustomPrompt="1"/>
          </p:nvPr>
        </p:nvSpPr>
        <p:spPr bwMode="gray">
          <a:xfrm>
            <a:off x="911423" y="5754742"/>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Name, Funktion</a:t>
            </a:r>
          </a:p>
        </p:txBody>
      </p:sp>
      <p:pic>
        <p:nvPicPr>
          <p:cNvPr id="19" name="Grafik 18">
            <a:extLst>
              <a:ext uri="{FF2B5EF4-FFF2-40B4-BE49-F238E27FC236}">
                <a16:creationId xmlns:a16="http://schemas.microsoft.com/office/drawing/2014/main" id="{78A93654-10BB-4A8A-A13A-AE02708FB69D}"/>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bwMode="gray">
          <a:xfrm>
            <a:off x="9831968" y="5045190"/>
            <a:ext cx="1664632" cy="1084110"/>
          </a:xfrm>
          <a:prstGeom prst="rect">
            <a:avLst/>
          </a:prstGeom>
        </p:spPr>
      </p:pic>
    </p:spTree>
    <p:extLst>
      <p:ext uri="{BB962C8B-B14F-4D97-AF65-F5344CB8AC3E}">
        <p14:creationId xmlns:p14="http://schemas.microsoft.com/office/powerpoint/2010/main" val="1794520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Zitat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1"/>
            </p:custDataLst>
            <p:extLst>
              <p:ext uri="{D42A27DB-BD31-4B8C-83A1-F6EECF244321}">
                <p14:modId xmlns:p14="http://schemas.microsoft.com/office/powerpoint/2010/main" val="4240229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D84EEEC1-B270-42BD-A5AB-454FF117B93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DAB0056A-541C-4D8A-B9FE-BCBC4000EE36}"/>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Bildplatzhalter 7">
            <a:extLst>
              <a:ext uri="{FF2B5EF4-FFF2-40B4-BE49-F238E27FC236}">
                <a16:creationId xmlns:a16="http://schemas.microsoft.com/office/drawing/2014/main" id="{C5AD7552-889E-42DB-B014-A3A30379DDC7}"/>
              </a:ext>
            </a:extLst>
          </p:cNvPr>
          <p:cNvSpPr>
            <a:spLocks noGrp="1"/>
          </p:cNvSpPr>
          <p:nvPr>
            <p:ph type="pic" sz="quarter" idx="13"/>
          </p:nvPr>
        </p:nvSpPr>
        <p:spPr bwMode="gray">
          <a:xfrm>
            <a:off x="1857351" y="910048"/>
            <a:ext cx="4295775" cy="4295775"/>
          </a:xfrm>
          <a:solidFill>
            <a:schemeClr val="bg1"/>
          </a:solidFill>
          <a:ln w="12700">
            <a:solidFill>
              <a:schemeClr val="tx2"/>
            </a:solidFill>
          </a:ln>
        </p:spPr>
        <p:txBody>
          <a:bodyPr/>
          <a:lstStyle>
            <a:lvl1pPr>
              <a:lnSpc>
                <a:spcPct val="100000"/>
              </a:lnSpc>
              <a:defRPr sz="1800" b="0">
                <a:solidFill>
                  <a:schemeClr val="tx1"/>
                </a:solidFill>
              </a:defRPr>
            </a:lvl1pPr>
          </a:lstStyle>
          <a:p>
            <a:endParaRPr lang="de-DE"/>
          </a:p>
        </p:txBody>
      </p:sp>
      <p:sp>
        <p:nvSpPr>
          <p:cNvPr id="17" name="Rechteck 16">
            <a:extLst>
              <a:ext uri="{FF2B5EF4-FFF2-40B4-BE49-F238E27FC236}">
                <a16:creationId xmlns:a16="http://schemas.microsoft.com/office/drawing/2014/main" id="{902FE666-8A1D-4BD2-86DF-35600989C778}"/>
              </a:ext>
            </a:extLst>
          </p:cNvPr>
          <p:cNvSpPr/>
          <p:nvPr userDrawn="1"/>
        </p:nvSpPr>
        <p:spPr bwMode="gray">
          <a:xfrm>
            <a:off x="6167526"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0" name="Textplatzhalter 19">
            <a:extLst>
              <a:ext uri="{FF2B5EF4-FFF2-40B4-BE49-F238E27FC236}">
                <a16:creationId xmlns:a16="http://schemas.microsoft.com/office/drawing/2014/main" id="{66AB24CB-CFA8-41AE-A08B-8A557BD7482B}"/>
              </a:ext>
            </a:extLst>
          </p:cNvPr>
          <p:cNvSpPr>
            <a:spLocks noGrp="1"/>
          </p:cNvSpPr>
          <p:nvPr>
            <p:ph type="body" sz="quarter" idx="12" hasCustomPrompt="1"/>
          </p:nvPr>
        </p:nvSpPr>
        <p:spPr bwMode="gray">
          <a:xfrm>
            <a:off x="5738992" y="471468"/>
            <a:ext cx="5177068" cy="5177068"/>
          </a:xfrm>
          <a:custGeom>
            <a:avLst/>
            <a:gdLst>
              <a:gd name="connsiteX0" fmla="*/ 4210480 w 5177068"/>
              <a:gd name="connsiteY0" fmla="*/ 0 h 5177068"/>
              <a:gd name="connsiteX1" fmla="*/ 5177068 w 5177068"/>
              <a:gd name="connsiteY1" fmla="*/ 4210478 h 5177068"/>
              <a:gd name="connsiteX2" fmla="*/ 966590 w 5177068"/>
              <a:gd name="connsiteY2" fmla="*/ 5177068 h 5177068"/>
              <a:gd name="connsiteX3" fmla="*/ 0 w 5177068"/>
              <a:gd name="connsiteY3" fmla="*/ 966589 h 5177068"/>
            </a:gdLst>
            <a:ahLst/>
            <a:cxnLst>
              <a:cxn ang="0">
                <a:pos x="connsiteX0" y="connsiteY0"/>
              </a:cxn>
              <a:cxn ang="0">
                <a:pos x="connsiteX1" y="connsiteY1"/>
              </a:cxn>
              <a:cxn ang="0">
                <a:pos x="connsiteX2" y="connsiteY2"/>
              </a:cxn>
              <a:cxn ang="0">
                <a:pos x="connsiteX3" y="connsiteY3"/>
              </a:cxn>
            </a:cxnLst>
            <a:rect l="l" t="t" r="r" b="b"/>
            <a:pathLst>
              <a:path w="5177068" h="5177068">
                <a:moveTo>
                  <a:pt x="4210480" y="0"/>
                </a:moveTo>
                <a:lnTo>
                  <a:pt x="5177068" y="4210478"/>
                </a:lnTo>
                <a:lnTo>
                  <a:pt x="966590" y="5177068"/>
                </a:lnTo>
                <a:lnTo>
                  <a:pt x="0" y="966589"/>
                </a:lnTo>
                <a:close/>
              </a:path>
            </a:pathLst>
          </a:custGeom>
          <a:solidFill>
            <a:srgbClr val="FF8C00">
              <a:alpha val="80000"/>
            </a:srgbClr>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6599526" y="2187909"/>
            <a:ext cx="3600000" cy="896271"/>
          </a:xfrm>
        </p:spPr>
        <p:txBody>
          <a:bodyPr anchor="ctr">
            <a:spAutoFit/>
          </a:bodyPr>
          <a:lstStyle>
            <a:lvl1pPr>
              <a:lnSpc>
                <a:spcPct val="91000"/>
              </a:lnSpc>
              <a:defRPr sz="3200" spc="-40" baseline="0">
                <a:solidFill>
                  <a:schemeClr val="bg1"/>
                </a:solidFill>
              </a:defRPr>
            </a:lvl1pPr>
          </a:lstStyle>
          <a:p>
            <a:r>
              <a:rPr lang="de-DE" dirty="0"/>
              <a:t>Zitat durch Klicken bearbeiten</a:t>
            </a:r>
          </a:p>
        </p:txBody>
      </p:sp>
      <p:sp>
        <p:nvSpPr>
          <p:cNvPr id="18" name="Textplatzhalter 12">
            <a:extLst>
              <a:ext uri="{FF2B5EF4-FFF2-40B4-BE49-F238E27FC236}">
                <a16:creationId xmlns:a16="http://schemas.microsoft.com/office/drawing/2014/main" id="{FFFD2A3D-09EB-4A1F-BA32-38666C027B8B}"/>
              </a:ext>
            </a:extLst>
          </p:cNvPr>
          <p:cNvSpPr>
            <a:spLocks noGrp="1"/>
          </p:cNvSpPr>
          <p:nvPr>
            <p:ph type="body" sz="quarter" idx="14" hasCustomPrompt="1"/>
          </p:nvPr>
        </p:nvSpPr>
        <p:spPr bwMode="gray">
          <a:xfrm>
            <a:off x="7328098" y="4067498"/>
            <a:ext cx="2871428" cy="276999"/>
          </a:xfrm>
        </p:spPr>
        <p:txBody>
          <a:bodyPr wrap="none" anchor="ctr">
            <a:spAutoFit/>
          </a:bodyPr>
          <a:lstStyle>
            <a:lvl1pPr marL="0" indent="0" algn="r">
              <a:lnSpc>
                <a:spcPct val="100000"/>
              </a:lnSpc>
              <a:buFont typeface="Arial" panose="020B0604020202020204" pitchFamily="34" charset="0"/>
              <a:buNone/>
              <a:defRPr sz="1800" b="0" spc="-20" baseline="0">
                <a:solidFill>
                  <a:schemeClr val="bg1"/>
                </a:solidFill>
              </a:defRPr>
            </a:lvl1pPr>
            <a:lvl2pPr marL="0" indent="0" algn="r">
              <a:lnSpc>
                <a:spcPct val="100000"/>
              </a:lnSpc>
              <a:buFont typeface="Arial" panose="020B0604020202020204" pitchFamily="34" charset="0"/>
              <a:buNone/>
              <a:defRPr sz="1800" b="0" spc="-20" baseline="0">
                <a:solidFill>
                  <a:schemeClr val="bg1"/>
                </a:solidFill>
              </a:defRPr>
            </a:lvl2pPr>
            <a:lvl3pPr marL="0" indent="0" algn="r">
              <a:lnSpc>
                <a:spcPct val="100000"/>
              </a:lnSpc>
              <a:buNone/>
              <a:defRPr sz="1800" b="0" spc="-20" baseline="0">
                <a:solidFill>
                  <a:schemeClr val="bg1"/>
                </a:solidFill>
              </a:defRPr>
            </a:lvl3pPr>
            <a:lvl4pPr marL="0" indent="0" algn="r">
              <a:lnSpc>
                <a:spcPct val="100000"/>
              </a:lnSpc>
              <a:buNone/>
              <a:defRPr sz="1800" b="0" spc="-20" baseline="0">
                <a:solidFill>
                  <a:schemeClr val="bg1"/>
                </a:solidFill>
              </a:defRPr>
            </a:lvl4pPr>
            <a:lvl5pPr marL="0" indent="0" algn="r">
              <a:lnSpc>
                <a:spcPct val="100000"/>
              </a:lnSpc>
              <a:buNone/>
              <a:defRPr sz="1800" b="0" spc="-20" baseline="0">
                <a:solidFill>
                  <a:schemeClr val="bg1"/>
                </a:solidFill>
              </a:defRPr>
            </a:lvl5pPr>
          </a:lstStyle>
          <a:p>
            <a:pPr lvl="0"/>
            <a:r>
              <a:rPr lang="de-DE" dirty="0"/>
              <a:t>Name durch Klicken bearbeiten</a:t>
            </a:r>
          </a:p>
        </p:txBody>
      </p:sp>
    </p:spTree>
    <p:extLst>
      <p:ext uri="{BB962C8B-B14F-4D97-AF65-F5344CB8AC3E}">
        <p14:creationId xmlns:p14="http://schemas.microsoft.com/office/powerpoint/2010/main" val="192104451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Text">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271155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dirty="0"/>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400" y="1844824"/>
            <a:ext cx="9792000" cy="4176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368660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Text zweispalti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38397444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401" y="1844824"/>
            <a:ext cx="4608438"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8BB564BB-1056-4898-A717-B9A6FACCAE3F}"/>
              </a:ext>
            </a:extLst>
          </p:cNvPr>
          <p:cNvSpPr>
            <a:spLocks noGrp="1"/>
          </p:cNvSpPr>
          <p:nvPr>
            <p:ph type="body" sz="quarter" idx="14"/>
          </p:nvPr>
        </p:nvSpPr>
        <p:spPr bwMode="gray">
          <a:xfrm>
            <a:off x="5880176" y="1844824"/>
            <a:ext cx="4608438"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21466106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Text und Bild 01">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3300932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399" y="1844824"/>
            <a:ext cx="7200000"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7">
            <a:extLst>
              <a:ext uri="{FF2B5EF4-FFF2-40B4-BE49-F238E27FC236}">
                <a16:creationId xmlns:a16="http://schemas.microsoft.com/office/drawing/2014/main" id="{E6E6BA02-16FD-47F5-91FE-F4AF62815B56}"/>
              </a:ext>
            </a:extLst>
          </p:cNvPr>
          <p:cNvSpPr>
            <a:spLocks noGrp="1"/>
          </p:cNvSpPr>
          <p:nvPr>
            <p:ph type="pic" sz="quarter" idx="14"/>
          </p:nvPr>
        </p:nvSpPr>
        <p:spPr bwMode="gray">
          <a:xfrm>
            <a:off x="8256239" y="1844824"/>
            <a:ext cx="3240000" cy="3167559"/>
          </a:xfrm>
          <a:solidFill>
            <a:srgbClr val="DCDCDC"/>
          </a:solidFill>
          <a:ln w="12700">
            <a:noFill/>
          </a:ln>
        </p:spPr>
        <p:txBody>
          <a:bodyPr/>
          <a:lstStyle>
            <a:lvl1pPr>
              <a:lnSpc>
                <a:spcPct val="100000"/>
              </a:lnSpc>
              <a:defRPr sz="1800" b="0">
                <a:solidFill>
                  <a:schemeClr val="tx1"/>
                </a:solidFill>
              </a:defRPr>
            </a:lvl1pPr>
          </a:lstStyle>
          <a:p>
            <a:endParaRPr lang="de-DE"/>
          </a:p>
        </p:txBody>
      </p:sp>
    </p:spTree>
    <p:extLst>
      <p:ext uri="{BB962C8B-B14F-4D97-AF65-F5344CB8AC3E}">
        <p14:creationId xmlns:p14="http://schemas.microsoft.com/office/powerpoint/2010/main" val="1605911960"/>
      </p:ext>
    </p:extLst>
  </p:cSld>
  <p:clrMapOvr>
    <a:masterClrMapping/>
  </p:clrMapOvr>
  <p:extLst>
    <p:ext uri="{DCECCB84-F9BA-43D5-87BE-67443E8EF086}">
      <p15:sldGuideLst xmlns:p15="http://schemas.microsoft.com/office/powerpoint/2012/main">
        <p15:guide id="1" pos="72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Text und Bild 02">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982274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399" y="1844824"/>
            <a:ext cx="5184000"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Bildplatzhalter 7">
            <a:extLst>
              <a:ext uri="{FF2B5EF4-FFF2-40B4-BE49-F238E27FC236}">
                <a16:creationId xmlns:a16="http://schemas.microsoft.com/office/drawing/2014/main" id="{E6E6BA02-16FD-47F5-91FE-F4AF62815B56}"/>
              </a:ext>
            </a:extLst>
          </p:cNvPr>
          <p:cNvSpPr>
            <a:spLocks noGrp="1"/>
          </p:cNvSpPr>
          <p:nvPr>
            <p:ph type="pic" sz="quarter" idx="14"/>
          </p:nvPr>
        </p:nvSpPr>
        <p:spPr bwMode="gray">
          <a:xfrm>
            <a:off x="6240016" y="1844824"/>
            <a:ext cx="5256000" cy="3167559"/>
          </a:xfrm>
          <a:solidFill>
            <a:srgbClr val="DCDCDC"/>
          </a:solidFill>
          <a:ln w="12700">
            <a:noFill/>
          </a:ln>
        </p:spPr>
        <p:txBody>
          <a:bodyPr/>
          <a:lstStyle>
            <a:lvl1pPr>
              <a:lnSpc>
                <a:spcPct val="100000"/>
              </a:lnSpc>
              <a:defRPr sz="1800" b="0">
                <a:solidFill>
                  <a:schemeClr val="tx1"/>
                </a:solidFill>
              </a:defRPr>
            </a:lvl1pPr>
          </a:lstStyle>
          <a:p>
            <a:endParaRPr lang="de-DE"/>
          </a:p>
        </p:txBody>
      </p:sp>
    </p:spTree>
    <p:extLst>
      <p:ext uri="{BB962C8B-B14F-4D97-AF65-F5344CB8AC3E}">
        <p14:creationId xmlns:p14="http://schemas.microsoft.com/office/powerpoint/2010/main" val="3262628268"/>
      </p:ext>
    </p:extLst>
  </p:cSld>
  <p:clrMapOvr>
    <a:masterClrMapping/>
  </p:clrMapOvr>
  <p:extLst>
    <p:ext uri="{DCECCB84-F9BA-43D5-87BE-67443E8EF086}">
      <p15:sldGuideLst xmlns:p15="http://schemas.microsoft.com/office/powerpoint/2012/main">
        <p15:guide id="1" pos="72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xt und zwei Bil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1301513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11" name="Bildplatzhalter 7">
            <a:extLst>
              <a:ext uri="{FF2B5EF4-FFF2-40B4-BE49-F238E27FC236}">
                <a16:creationId xmlns:a16="http://schemas.microsoft.com/office/drawing/2014/main" id="{E6E6BA02-16FD-47F5-91FE-F4AF62815B56}"/>
              </a:ext>
            </a:extLst>
          </p:cNvPr>
          <p:cNvSpPr>
            <a:spLocks noGrp="1"/>
          </p:cNvSpPr>
          <p:nvPr>
            <p:ph type="pic" sz="quarter" idx="14"/>
          </p:nvPr>
        </p:nvSpPr>
        <p:spPr bwMode="gray">
          <a:xfrm>
            <a:off x="695999" y="1844675"/>
            <a:ext cx="6264205" cy="4176713"/>
          </a:xfrm>
          <a:solidFill>
            <a:srgbClr val="DCDCDC"/>
          </a:solidFill>
          <a:ln w="12700">
            <a:noFill/>
          </a:ln>
        </p:spPr>
        <p:txBody>
          <a:bodyPr/>
          <a:lstStyle>
            <a:lvl1pPr>
              <a:lnSpc>
                <a:spcPct val="100000"/>
              </a:lnSpc>
              <a:defRPr sz="1800" b="0">
                <a:solidFill>
                  <a:schemeClr val="tx1"/>
                </a:solidFill>
              </a:defRPr>
            </a:lvl1pPr>
          </a:lstStyle>
          <a:p>
            <a:endParaRPr lang="de-DE"/>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7321406" y="4509288"/>
            <a:ext cx="3168000" cy="151200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Bildplatzhalter 7">
            <a:extLst>
              <a:ext uri="{FF2B5EF4-FFF2-40B4-BE49-F238E27FC236}">
                <a16:creationId xmlns:a16="http://schemas.microsoft.com/office/drawing/2014/main" id="{1B81A0A2-5BB2-4205-8498-FA6DD2723603}"/>
              </a:ext>
            </a:extLst>
          </p:cNvPr>
          <p:cNvSpPr>
            <a:spLocks noGrp="1"/>
          </p:cNvSpPr>
          <p:nvPr>
            <p:ph type="pic" sz="quarter" idx="15"/>
          </p:nvPr>
        </p:nvSpPr>
        <p:spPr bwMode="gray">
          <a:xfrm>
            <a:off x="7321054" y="1844825"/>
            <a:ext cx="3167559" cy="2518290"/>
          </a:xfrm>
          <a:solidFill>
            <a:srgbClr val="DCDCDC"/>
          </a:solidFill>
          <a:ln w="12700">
            <a:noFill/>
          </a:ln>
        </p:spPr>
        <p:txBody>
          <a:bodyPr/>
          <a:lstStyle>
            <a:lvl1pPr>
              <a:lnSpc>
                <a:spcPct val="100000"/>
              </a:lnSpc>
              <a:defRPr sz="1800" b="0">
                <a:solidFill>
                  <a:schemeClr val="tx1"/>
                </a:solidFill>
              </a:defRPr>
            </a:lvl1pPr>
          </a:lstStyle>
          <a:p>
            <a:endParaRPr lang="de-DE" dirty="0"/>
          </a:p>
        </p:txBody>
      </p:sp>
    </p:spTree>
    <p:extLst>
      <p:ext uri="{BB962C8B-B14F-4D97-AF65-F5344CB8AC3E}">
        <p14:creationId xmlns:p14="http://schemas.microsoft.com/office/powerpoint/2010/main" val="375321594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Text und drei Bilder">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3553260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5940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5940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bearbeiten (optional)</a:t>
            </a:r>
          </a:p>
        </p:txBody>
      </p:sp>
      <p:sp>
        <p:nvSpPr>
          <p:cNvPr id="9" name="Textplatzhalter 8">
            <a:extLst>
              <a:ext uri="{FF2B5EF4-FFF2-40B4-BE49-F238E27FC236}">
                <a16:creationId xmlns:a16="http://schemas.microsoft.com/office/drawing/2014/main" id="{4E0E0C25-96EB-4DA7-8449-811E03DA83A7}"/>
              </a:ext>
            </a:extLst>
          </p:cNvPr>
          <p:cNvSpPr>
            <a:spLocks noGrp="1"/>
          </p:cNvSpPr>
          <p:nvPr>
            <p:ph type="body" sz="quarter" idx="13"/>
          </p:nvPr>
        </p:nvSpPr>
        <p:spPr bwMode="gray">
          <a:xfrm>
            <a:off x="695400" y="1844824"/>
            <a:ext cx="9793213" cy="417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7">
            <a:extLst>
              <a:ext uri="{FF2B5EF4-FFF2-40B4-BE49-F238E27FC236}">
                <a16:creationId xmlns:a16="http://schemas.microsoft.com/office/drawing/2014/main" id="{6676BE9F-0E1E-4A5B-B76B-49DCDEEDC998}"/>
              </a:ext>
            </a:extLst>
          </p:cNvPr>
          <p:cNvSpPr>
            <a:spLocks noGrp="1"/>
          </p:cNvSpPr>
          <p:nvPr>
            <p:ph type="pic" sz="quarter" idx="14"/>
          </p:nvPr>
        </p:nvSpPr>
        <p:spPr bwMode="gray">
          <a:xfrm>
            <a:off x="7079353" y="864000"/>
            <a:ext cx="1508143" cy="2044005"/>
          </a:xfrm>
          <a:solidFill>
            <a:srgbClr val="DCDCDC"/>
          </a:solidFill>
          <a:ln w="12700">
            <a:noFill/>
          </a:ln>
        </p:spPr>
        <p:txBody>
          <a:bodyPr/>
          <a:lstStyle>
            <a:lvl1pPr>
              <a:lnSpc>
                <a:spcPct val="100000"/>
              </a:lnSpc>
              <a:defRPr sz="1800" b="0">
                <a:solidFill>
                  <a:schemeClr val="tx1"/>
                </a:solidFill>
              </a:defRPr>
            </a:lvl1pPr>
          </a:lstStyle>
          <a:p>
            <a:endParaRPr lang="de-DE"/>
          </a:p>
        </p:txBody>
      </p:sp>
      <p:sp>
        <p:nvSpPr>
          <p:cNvPr id="11" name="Bildplatzhalter 7">
            <a:extLst>
              <a:ext uri="{FF2B5EF4-FFF2-40B4-BE49-F238E27FC236}">
                <a16:creationId xmlns:a16="http://schemas.microsoft.com/office/drawing/2014/main" id="{595F7FA4-3B0A-4F9C-A5F3-5210252369D5}"/>
              </a:ext>
            </a:extLst>
          </p:cNvPr>
          <p:cNvSpPr>
            <a:spLocks noGrp="1"/>
          </p:cNvSpPr>
          <p:nvPr>
            <p:ph type="pic" sz="quarter" idx="15"/>
          </p:nvPr>
        </p:nvSpPr>
        <p:spPr bwMode="gray">
          <a:xfrm>
            <a:off x="8700608" y="864000"/>
            <a:ext cx="1508143" cy="2044005"/>
          </a:xfrm>
          <a:solidFill>
            <a:srgbClr val="DCDCDC"/>
          </a:solidFill>
          <a:ln w="12700">
            <a:noFill/>
          </a:ln>
        </p:spPr>
        <p:txBody>
          <a:bodyPr/>
          <a:lstStyle>
            <a:lvl1pPr>
              <a:lnSpc>
                <a:spcPct val="100000"/>
              </a:lnSpc>
              <a:defRPr sz="1800" b="0">
                <a:solidFill>
                  <a:schemeClr val="tx1"/>
                </a:solidFill>
              </a:defRPr>
            </a:lvl1pPr>
          </a:lstStyle>
          <a:p>
            <a:endParaRPr lang="de-DE"/>
          </a:p>
        </p:txBody>
      </p:sp>
      <p:sp>
        <p:nvSpPr>
          <p:cNvPr id="12" name="Bildplatzhalter 7">
            <a:extLst>
              <a:ext uri="{FF2B5EF4-FFF2-40B4-BE49-F238E27FC236}">
                <a16:creationId xmlns:a16="http://schemas.microsoft.com/office/drawing/2014/main" id="{5F9FD67C-EBBC-4FAB-B820-EF8DC86C9F0B}"/>
              </a:ext>
            </a:extLst>
          </p:cNvPr>
          <p:cNvSpPr>
            <a:spLocks noGrp="1"/>
          </p:cNvSpPr>
          <p:nvPr>
            <p:ph type="pic" sz="quarter" idx="16"/>
          </p:nvPr>
        </p:nvSpPr>
        <p:spPr bwMode="gray">
          <a:xfrm>
            <a:off x="10321863" y="864000"/>
            <a:ext cx="1508143" cy="2044005"/>
          </a:xfrm>
          <a:solidFill>
            <a:srgbClr val="DCDCDC"/>
          </a:solidFill>
          <a:ln w="12700">
            <a:noFill/>
          </a:ln>
        </p:spPr>
        <p:txBody>
          <a:bodyPr/>
          <a:lstStyle>
            <a:lvl1pPr>
              <a:lnSpc>
                <a:spcPct val="100000"/>
              </a:lnSpc>
              <a:defRPr sz="1800" b="0">
                <a:solidFill>
                  <a:schemeClr val="tx1"/>
                </a:solidFill>
              </a:defRPr>
            </a:lvl1pPr>
          </a:lstStyle>
          <a:p>
            <a:endParaRPr lang="de-DE"/>
          </a:p>
        </p:txBody>
      </p:sp>
    </p:spTree>
    <p:extLst>
      <p:ext uri="{BB962C8B-B14F-4D97-AF65-F5344CB8AC3E}">
        <p14:creationId xmlns:p14="http://schemas.microsoft.com/office/powerpoint/2010/main" val="465032284"/>
      </p:ext>
    </p:extLst>
  </p:cSld>
  <p:clrMapOvr>
    <a:masterClrMapping/>
  </p:clrMapOvr>
  <p:extLst>
    <p:ext uri="{DCECCB84-F9BA-43D5-87BE-67443E8EF086}">
      <p15:sldGuideLst xmlns:p15="http://schemas.microsoft.com/office/powerpoint/2012/main">
        <p15:guide id="1" pos="744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und Diagramm">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8486C6F-27DB-4D63-891E-B5FB0A7C8E6D}"/>
              </a:ext>
            </a:extLst>
          </p:cNvPr>
          <p:cNvGraphicFramePr>
            <a:graphicFrameLocks noChangeAspect="1"/>
          </p:cNvGraphicFramePr>
          <p:nvPr userDrawn="1">
            <p:custDataLst>
              <p:tags r:id="rId1"/>
            </p:custDataLst>
            <p:extLst>
              <p:ext uri="{D42A27DB-BD31-4B8C-83A1-F6EECF244321}">
                <p14:modId xmlns:p14="http://schemas.microsoft.com/office/powerpoint/2010/main" val="346558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6" name="Objekt 5" hidden="1">
                        <a:extLst>
                          <a:ext uri="{FF2B5EF4-FFF2-40B4-BE49-F238E27FC236}">
                            <a16:creationId xmlns:a16="http://schemas.microsoft.com/office/drawing/2014/main" id="{78486C6F-27DB-4D63-891E-B5FB0A7C8E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E7B295ED-4258-4CB1-822E-55597AFAEA4D}"/>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DA3F3A7-A377-49F6-B5FD-0F5111B20E75}"/>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4A976E7E-66B6-47D2-9D7B-80700ADEF6B1}"/>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85DB896E-51FE-4379-A762-A8C1C810C51C}"/>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9" name="Textplatzhalter 5">
            <a:extLst>
              <a:ext uri="{FF2B5EF4-FFF2-40B4-BE49-F238E27FC236}">
                <a16:creationId xmlns:a16="http://schemas.microsoft.com/office/drawing/2014/main" id="{51A60998-B17B-414D-AD6C-2B6C6C2A7639}"/>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0" name="Diagrammplatzhalter 8">
            <a:extLst>
              <a:ext uri="{FF2B5EF4-FFF2-40B4-BE49-F238E27FC236}">
                <a16:creationId xmlns:a16="http://schemas.microsoft.com/office/drawing/2014/main" id="{CD41A8D7-9ABF-41A5-AC31-A96D184ED173}"/>
              </a:ext>
            </a:extLst>
          </p:cNvPr>
          <p:cNvSpPr>
            <a:spLocks noGrp="1"/>
          </p:cNvSpPr>
          <p:nvPr>
            <p:ph type="chart" sz="quarter" idx="14"/>
          </p:nvPr>
        </p:nvSpPr>
        <p:spPr bwMode="gray">
          <a:xfrm>
            <a:off x="695399" y="2492896"/>
            <a:ext cx="9793214" cy="3348000"/>
          </a:xfrm>
        </p:spPr>
        <p:txBody>
          <a:bodyPr/>
          <a:lstStyle>
            <a:lvl1pPr>
              <a:defRPr sz="1800" b="0">
                <a:solidFill>
                  <a:schemeClr val="tx1"/>
                </a:solidFill>
              </a:defRPr>
            </a:lvl1pPr>
          </a:lstStyle>
          <a:p>
            <a:endParaRPr lang="en-US"/>
          </a:p>
        </p:txBody>
      </p:sp>
      <p:sp>
        <p:nvSpPr>
          <p:cNvPr id="11" name="Textplatzhalter 9">
            <a:extLst>
              <a:ext uri="{FF2B5EF4-FFF2-40B4-BE49-F238E27FC236}">
                <a16:creationId xmlns:a16="http://schemas.microsoft.com/office/drawing/2014/main" id="{27A6E15E-46AD-46B0-969F-DE0E7F4B782A}"/>
              </a:ext>
            </a:extLst>
          </p:cNvPr>
          <p:cNvSpPr>
            <a:spLocks noGrp="1"/>
          </p:cNvSpPr>
          <p:nvPr>
            <p:ph type="body" sz="quarter" idx="16" hasCustomPrompt="1"/>
          </p:nvPr>
        </p:nvSpPr>
        <p:spPr bwMode="gray">
          <a:xfrm>
            <a:off x="695325" y="2168860"/>
            <a:ext cx="9793214"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12" name="Textplatzhalter 9">
            <a:extLst>
              <a:ext uri="{FF2B5EF4-FFF2-40B4-BE49-F238E27FC236}">
                <a16:creationId xmlns:a16="http://schemas.microsoft.com/office/drawing/2014/main" id="{0F476CC0-3C2A-432C-BD82-AF2D720B6346}"/>
              </a:ext>
            </a:extLst>
          </p:cNvPr>
          <p:cNvSpPr>
            <a:spLocks noGrp="1"/>
          </p:cNvSpPr>
          <p:nvPr>
            <p:ph type="body" sz="quarter" idx="17" hasCustomPrompt="1"/>
          </p:nvPr>
        </p:nvSpPr>
        <p:spPr bwMode="gray">
          <a:xfrm>
            <a:off x="695325" y="5888879"/>
            <a:ext cx="9792000" cy="132409"/>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13" name="Textplatzhalter 9">
            <a:extLst>
              <a:ext uri="{FF2B5EF4-FFF2-40B4-BE49-F238E27FC236}">
                <a16:creationId xmlns:a16="http://schemas.microsoft.com/office/drawing/2014/main" id="{7B327A21-630C-4CEB-888F-978CF156439E}"/>
              </a:ext>
            </a:extLst>
          </p:cNvPr>
          <p:cNvSpPr>
            <a:spLocks noGrp="1"/>
          </p:cNvSpPr>
          <p:nvPr>
            <p:ph type="body" sz="quarter" idx="15" hasCustomPrompt="1"/>
          </p:nvPr>
        </p:nvSpPr>
        <p:spPr bwMode="gray">
          <a:xfrm>
            <a:off x="695325" y="1844824"/>
            <a:ext cx="9793214"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Tree>
    <p:extLst>
      <p:ext uri="{BB962C8B-B14F-4D97-AF65-F5344CB8AC3E}">
        <p14:creationId xmlns:p14="http://schemas.microsoft.com/office/powerpoint/2010/main" val="1297257149"/>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zwei Diagramm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74C90CAB-6876-44AE-9D19-94C19318372B}"/>
              </a:ext>
            </a:extLst>
          </p:cNvPr>
          <p:cNvGraphicFramePr>
            <a:graphicFrameLocks noChangeAspect="1"/>
          </p:cNvGraphicFramePr>
          <p:nvPr userDrawn="1">
            <p:custDataLst>
              <p:tags r:id="rId1"/>
            </p:custDataLst>
            <p:extLst>
              <p:ext uri="{D42A27DB-BD31-4B8C-83A1-F6EECF244321}">
                <p14:modId xmlns:p14="http://schemas.microsoft.com/office/powerpoint/2010/main" val="26442870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6" name="Objekt 5" hidden="1">
                        <a:extLst>
                          <a:ext uri="{FF2B5EF4-FFF2-40B4-BE49-F238E27FC236}">
                            <a16:creationId xmlns:a16="http://schemas.microsoft.com/office/drawing/2014/main" id="{74C90CAB-6876-44AE-9D19-94C1931837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2AF3E650-8E5B-44D8-84E6-4FF463C2F44D}"/>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DA3F3A7-A377-49F6-B5FD-0F5111B20E75}"/>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4A976E7E-66B6-47D2-9D7B-80700ADEF6B1}"/>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85DB896E-51FE-4379-A762-A8C1C810C51C}"/>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13" name="Textplatzhalter 5">
            <a:extLst>
              <a:ext uri="{FF2B5EF4-FFF2-40B4-BE49-F238E27FC236}">
                <a16:creationId xmlns:a16="http://schemas.microsoft.com/office/drawing/2014/main" id="{F6F0B4EE-00C4-4964-B989-85EE6C79D902}"/>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4" name="Diagrammplatzhalter 8">
            <a:extLst>
              <a:ext uri="{FF2B5EF4-FFF2-40B4-BE49-F238E27FC236}">
                <a16:creationId xmlns:a16="http://schemas.microsoft.com/office/drawing/2014/main" id="{1B9B64F8-94AE-4D2E-A621-06313D4A0CD8}"/>
              </a:ext>
            </a:extLst>
          </p:cNvPr>
          <p:cNvSpPr>
            <a:spLocks noGrp="1"/>
          </p:cNvSpPr>
          <p:nvPr>
            <p:ph type="chart" sz="quarter" idx="14"/>
          </p:nvPr>
        </p:nvSpPr>
        <p:spPr bwMode="gray">
          <a:xfrm>
            <a:off x="695399" y="2492896"/>
            <a:ext cx="4609555" cy="3348000"/>
          </a:xfrm>
        </p:spPr>
        <p:txBody>
          <a:bodyPr/>
          <a:lstStyle>
            <a:lvl1pPr>
              <a:defRPr sz="1800" b="0">
                <a:solidFill>
                  <a:schemeClr val="tx1"/>
                </a:solidFill>
              </a:defRPr>
            </a:lvl1pPr>
          </a:lstStyle>
          <a:p>
            <a:endParaRPr lang="en-US"/>
          </a:p>
        </p:txBody>
      </p:sp>
      <p:sp>
        <p:nvSpPr>
          <p:cNvPr id="15" name="Textplatzhalter 9">
            <a:extLst>
              <a:ext uri="{FF2B5EF4-FFF2-40B4-BE49-F238E27FC236}">
                <a16:creationId xmlns:a16="http://schemas.microsoft.com/office/drawing/2014/main" id="{06B01C08-025F-45EF-87DC-2FBA59C16CD2}"/>
              </a:ext>
            </a:extLst>
          </p:cNvPr>
          <p:cNvSpPr>
            <a:spLocks noGrp="1"/>
          </p:cNvSpPr>
          <p:nvPr>
            <p:ph type="body" sz="quarter" idx="16" hasCustomPrompt="1"/>
          </p:nvPr>
        </p:nvSpPr>
        <p:spPr bwMode="gray">
          <a:xfrm>
            <a:off x="695325" y="2168860"/>
            <a:ext cx="4609555"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16" name="Textplatzhalter 9">
            <a:extLst>
              <a:ext uri="{FF2B5EF4-FFF2-40B4-BE49-F238E27FC236}">
                <a16:creationId xmlns:a16="http://schemas.microsoft.com/office/drawing/2014/main" id="{5939E0F3-DA9E-4F63-8468-F49D74ACF079}"/>
              </a:ext>
            </a:extLst>
          </p:cNvPr>
          <p:cNvSpPr>
            <a:spLocks noGrp="1"/>
          </p:cNvSpPr>
          <p:nvPr>
            <p:ph type="body" sz="quarter" idx="17" hasCustomPrompt="1"/>
          </p:nvPr>
        </p:nvSpPr>
        <p:spPr bwMode="gray">
          <a:xfrm>
            <a:off x="695325" y="5897215"/>
            <a:ext cx="4609555" cy="124073"/>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17" name="Textplatzhalter 9">
            <a:extLst>
              <a:ext uri="{FF2B5EF4-FFF2-40B4-BE49-F238E27FC236}">
                <a16:creationId xmlns:a16="http://schemas.microsoft.com/office/drawing/2014/main" id="{A31FDE6A-7D70-4CAD-8848-1B1E4ABC00B5}"/>
              </a:ext>
            </a:extLst>
          </p:cNvPr>
          <p:cNvSpPr>
            <a:spLocks noGrp="1"/>
          </p:cNvSpPr>
          <p:nvPr>
            <p:ph type="body" sz="quarter" idx="15" hasCustomPrompt="1"/>
          </p:nvPr>
        </p:nvSpPr>
        <p:spPr bwMode="gray">
          <a:xfrm>
            <a:off x="695325" y="1844824"/>
            <a:ext cx="4609555"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
        <p:nvSpPr>
          <p:cNvPr id="18" name="Diagrammplatzhalter 8">
            <a:extLst>
              <a:ext uri="{FF2B5EF4-FFF2-40B4-BE49-F238E27FC236}">
                <a16:creationId xmlns:a16="http://schemas.microsoft.com/office/drawing/2014/main" id="{C66EF096-B96B-4341-A80D-292DF81D2A61}"/>
              </a:ext>
            </a:extLst>
          </p:cNvPr>
          <p:cNvSpPr>
            <a:spLocks noGrp="1"/>
          </p:cNvSpPr>
          <p:nvPr>
            <p:ph type="chart" sz="quarter" idx="18"/>
          </p:nvPr>
        </p:nvSpPr>
        <p:spPr bwMode="gray">
          <a:xfrm>
            <a:off x="5880051" y="2492896"/>
            <a:ext cx="4608000" cy="3348000"/>
          </a:xfrm>
        </p:spPr>
        <p:txBody>
          <a:bodyPr/>
          <a:lstStyle>
            <a:lvl1pPr>
              <a:defRPr sz="1800" b="0">
                <a:solidFill>
                  <a:schemeClr val="tx1"/>
                </a:solidFill>
              </a:defRPr>
            </a:lvl1pPr>
          </a:lstStyle>
          <a:p>
            <a:endParaRPr lang="en-US"/>
          </a:p>
        </p:txBody>
      </p:sp>
      <p:sp>
        <p:nvSpPr>
          <p:cNvPr id="19" name="Textplatzhalter 9">
            <a:extLst>
              <a:ext uri="{FF2B5EF4-FFF2-40B4-BE49-F238E27FC236}">
                <a16:creationId xmlns:a16="http://schemas.microsoft.com/office/drawing/2014/main" id="{9434AE07-CCB5-420D-A9D4-3930A916F27E}"/>
              </a:ext>
            </a:extLst>
          </p:cNvPr>
          <p:cNvSpPr>
            <a:spLocks noGrp="1"/>
          </p:cNvSpPr>
          <p:nvPr>
            <p:ph type="body" sz="quarter" idx="19" hasCustomPrompt="1"/>
          </p:nvPr>
        </p:nvSpPr>
        <p:spPr bwMode="gray">
          <a:xfrm>
            <a:off x="5879977" y="2168860"/>
            <a:ext cx="4608000"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20" name="Textplatzhalter 9">
            <a:extLst>
              <a:ext uri="{FF2B5EF4-FFF2-40B4-BE49-F238E27FC236}">
                <a16:creationId xmlns:a16="http://schemas.microsoft.com/office/drawing/2014/main" id="{E1D749AC-48A8-4A9E-90CD-D71DEB555599}"/>
              </a:ext>
            </a:extLst>
          </p:cNvPr>
          <p:cNvSpPr>
            <a:spLocks noGrp="1"/>
          </p:cNvSpPr>
          <p:nvPr>
            <p:ph type="body" sz="quarter" idx="20" hasCustomPrompt="1"/>
          </p:nvPr>
        </p:nvSpPr>
        <p:spPr bwMode="gray">
          <a:xfrm>
            <a:off x="5879976" y="5897215"/>
            <a:ext cx="4608000" cy="124073"/>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21" name="Textplatzhalter 9">
            <a:extLst>
              <a:ext uri="{FF2B5EF4-FFF2-40B4-BE49-F238E27FC236}">
                <a16:creationId xmlns:a16="http://schemas.microsoft.com/office/drawing/2014/main" id="{846F28FA-AD22-411C-98C8-31C251251680}"/>
              </a:ext>
            </a:extLst>
          </p:cNvPr>
          <p:cNvSpPr>
            <a:spLocks noGrp="1"/>
          </p:cNvSpPr>
          <p:nvPr>
            <p:ph type="body" sz="quarter" idx="21" hasCustomPrompt="1"/>
          </p:nvPr>
        </p:nvSpPr>
        <p:spPr bwMode="gray">
          <a:xfrm>
            <a:off x="5879977" y="1844824"/>
            <a:ext cx="4608000"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Tree>
    <p:extLst>
      <p:ext uri="{BB962C8B-B14F-4D97-AF65-F5344CB8AC3E}">
        <p14:creationId xmlns:p14="http://schemas.microsoft.com/office/powerpoint/2010/main" val="2883765235"/>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Diagramm und Tex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AE69DCD5-74A1-417F-918A-9610F9EF6050}"/>
              </a:ext>
            </a:extLst>
          </p:cNvPr>
          <p:cNvGraphicFramePr>
            <a:graphicFrameLocks noChangeAspect="1"/>
          </p:cNvGraphicFramePr>
          <p:nvPr userDrawn="1">
            <p:custDataLst>
              <p:tags r:id="rId1"/>
            </p:custDataLst>
            <p:extLst>
              <p:ext uri="{D42A27DB-BD31-4B8C-83A1-F6EECF244321}">
                <p14:modId xmlns:p14="http://schemas.microsoft.com/office/powerpoint/2010/main" val="2968223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6" name="Objekt 5" hidden="1">
                        <a:extLst>
                          <a:ext uri="{FF2B5EF4-FFF2-40B4-BE49-F238E27FC236}">
                            <a16:creationId xmlns:a16="http://schemas.microsoft.com/office/drawing/2014/main" id="{AE69DCD5-74A1-417F-918A-9610F9EF60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hidden="1">
            <a:extLst>
              <a:ext uri="{FF2B5EF4-FFF2-40B4-BE49-F238E27FC236}">
                <a16:creationId xmlns:a16="http://schemas.microsoft.com/office/drawing/2014/main" id="{34485626-E85E-4A05-8809-28F5263F809F}"/>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4DA3F3A7-A377-49F6-B5FD-0F5111B20E75}"/>
              </a:ext>
            </a:extLst>
          </p:cNvPr>
          <p:cNvSpPr>
            <a:spLocks noGrp="1"/>
          </p:cNvSpPr>
          <p:nvPr>
            <p:ph type="title"/>
          </p:nvPr>
        </p:nvSpPr>
        <p:spPr bwMode="gray"/>
        <p:txBody>
          <a:bodyPr/>
          <a:lstStyle/>
          <a:p>
            <a:r>
              <a:rPr lang="de-DE"/>
              <a:t>Mastertitelformat bearbeiten</a:t>
            </a:r>
          </a:p>
        </p:txBody>
      </p:sp>
      <p:sp>
        <p:nvSpPr>
          <p:cNvPr id="3" name="Fußzeilenplatzhalter 2">
            <a:extLst>
              <a:ext uri="{FF2B5EF4-FFF2-40B4-BE49-F238E27FC236}">
                <a16:creationId xmlns:a16="http://schemas.microsoft.com/office/drawing/2014/main" id="{4A976E7E-66B6-47D2-9D7B-80700ADEF6B1}"/>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85DB896E-51FE-4379-A762-A8C1C810C51C}"/>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14" name="Textplatzhalter 5">
            <a:extLst>
              <a:ext uri="{FF2B5EF4-FFF2-40B4-BE49-F238E27FC236}">
                <a16:creationId xmlns:a16="http://schemas.microsoft.com/office/drawing/2014/main" id="{65CDE058-77AA-4C74-8762-1B3D92A62B1A}"/>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5" name="Diagrammplatzhalter 8">
            <a:extLst>
              <a:ext uri="{FF2B5EF4-FFF2-40B4-BE49-F238E27FC236}">
                <a16:creationId xmlns:a16="http://schemas.microsoft.com/office/drawing/2014/main" id="{F0D70606-C809-4BF1-BC85-924E2AE70E08}"/>
              </a:ext>
            </a:extLst>
          </p:cNvPr>
          <p:cNvSpPr>
            <a:spLocks noGrp="1"/>
          </p:cNvSpPr>
          <p:nvPr>
            <p:ph type="chart" sz="quarter" idx="14"/>
          </p:nvPr>
        </p:nvSpPr>
        <p:spPr bwMode="gray">
          <a:xfrm>
            <a:off x="695474" y="2492896"/>
            <a:ext cx="6263287" cy="3348000"/>
          </a:xfrm>
        </p:spPr>
        <p:txBody>
          <a:bodyPr/>
          <a:lstStyle>
            <a:lvl1pPr>
              <a:defRPr sz="1800" b="0">
                <a:solidFill>
                  <a:schemeClr val="tx1"/>
                </a:solidFill>
              </a:defRPr>
            </a:lvl1pPr>
          </a:lstStyle>
          <a:p>
            <a:endParaRPr lang="en-US"/>
          </a:p>
        </p:txBody>
      </p:sp>
      <p:sp>
        <p:nvSpPr>
          <p:cNvPr id="16" name="Textplatzhalter 9">
            <a:extLst>
              <a:ext uri="{FF2B5EF4-FFF2-40B4-BE49-F238E27FC236}">
                <a16:creationId xmlns:a16="http://schemas.microsoft.com/office/drawing/2014/main" id="{5E6A5D7E-0143-4CB0-A07E-F4745144D4EB}"/>
              </a:ext>
            </a:extLst>
          </p:cNvPr>
          <p:cNvSpPr>
            <a:spLocks noGrp="1"/>
          </p:cNvSpPr>
          <p:nvPr>
            <p:ph type="body" sz="quarter" idx="16" hasCustomPrompt="1"/>
          </p:nvPr>
        </p:nvSpPr>
        <p:spPr bwMode="gray">
          <a:xfrm>
            <a:off x="695400" y="2168860"/>
            <a:ext cx="6263287" cy="248017"/>
          </a:xfrm>
        </p:spPr>
        <p:txBody>
          <a:bodyPr wrap="square">
            <a:spAutoFit/>
          </a:bodyPr>
          <a:lstStyle>
            <a:lvl1pPr marL="0" indent="0">
              <a:buFont typeface="Arial" panose="020B0604020202020204" pitchFamily="34" charset="0"/>
              <a:buNone/>
              <a:defRPr sz="1600" b="0" spc="0">
                <a:solidFill>
                  <a:schemeClr val="tx1"/>
                </a:solidFill>
              </a:defRPr>
            </a:lvl1pPr>
            <a:lvl2pPr marL="0" indent="0">
              <a:buFont typeface="Arial" panose="020B0604020202020204" pitchFamily="34" charset="0"/>
              <a:buNone/>
              <a:defRPr sz="1600" b="0">
                <a:solidFill>
                  <a:schemeClr val="tx1"/>
                </a:solidFill>
              </a:defRPr>
            </a:lvl2pPr>
            <a:lvl3pPr marL="0" indent="0">
              <a:buNone/>
              <a:defRPr sz="1600" b="0">
                <a:solidFill>
                  <a:schemeClr val="tx1"/>
                </a:solidFill>
              </a:defRPr>
            </a:lvl3pPr>
            <a:lvl4pPr marL="0" indent="0">
              <a:buNone/>
              <a:defRPr sz="1600" b="0">
                <a:solidFill>
                  <a:schemeClr val="tx1"/>
                </a:solidFill>
              </a:defRPr>
            </a:lvl4pPr>
            <a:lvl5pPr marL="0" indent="0">
              <a:buNone/>
              <a:defRPr sz="1600" b="0">
                <a:solidFill>
                  <a:schemeClr val="tx1"/>
                </a:solidFill>
              </a:defRPr>
            </a:lvl5pPr>
          </a:lstStyle>
          <a:p>
            <a:pPr lvl="0"/>
            <a:r>
              <a:rPr lang="de-DE" dirty="0"/>
              <a:t>Platzhalter für die Werteinheit</a:t>
            </a:r>
          </a:p>
        </p:txBody>
      </p:sp>
      <p:sp>
        <p:nvSpPr>
          <p:cNvPr id="17" name="Textplatzhalter 9">
            <a:extLst>
              <a:ext uri="{FF2B5EF4-FFF2-40B4-BE49-F238E27FC236}">
                <a16:creationId xmlns:a16="http://schemas.microsoft.com/office/drawing/2014/main" id="{28272D61-D08D-4B2F-A3DC-835B393C53E8}"/>
              </a:ext>
            </a:extLst>
          </p:cNvPr>
          <p:cNvSpPr>
            <a:spLocks noGrp="1"/>
          </p:cNvSpPr>
          <p:nvPr>
            <p:ph type="body" sz="quarter" idx="17" hasCustomPrompt="1"/>
          </p:nvPr>
        </p:nvSpPr>
        <p:spPr bwMode="gray">
          <a:xfrm>
            <a:off x="695400" y="5897215"/>
            <a:ext cx="6263287" cy="124073"/>
          </a:xfrm>
        </p:spPr>
        <p:txBody>
          <a:bodyPr wrap="square" anchor="b">
            <a:spAutoFit/>
          </a:bodyPr>
          <a:lstStyle>
            <a:lvl1pPr marL="0" indent="0">
              <a:buFont typeface="Arial" panose="020B0604020202020204" pitchFamily="34" charset="0"/>
              <a:buNone/>
              <a:defRPr sz="800" b="0">
                <a:solidFill>
                  <a:schemeClr val="tx1"/>
                </a:solidFill>
              </a:defRPr>
            </a:lvl1pPr>
            <a:lvl2pPr marL="0" indent="0">
              <a:buFont typeface="Arial" panose="020B0604020202020204" pitchFamily="34" charset="0"/>
              <a:buNone/>
              <a:defRPr sz="800" b="0">
                <a:solidFill>
                  <a:schemeClr val="tx1"/>
                </a:solidFill>
              </a:defRPr>
            </a:lvl2pPr>
            <a:lvl3pPr marL="0" indent="0">
              <a:buNone/>
              <a:defRPr sz="800" b="0">
                <a:solidFill>
                  <a:schemeClr val="tx1"/>
                </a:solidFill>
              </a:defRPr>
            </a:lvl3pPr>
            <a:lvl4pPr marL="0" indent="0">
              <a:buNone/>
              <a:defRPr sz="800" b="0">
                <a:solidFill>
                  <a:schemeClr val="tx1"/>
                </a:solidFill>
              </a:defRPr>
            </a:lvl4pPr>
            <a:lvl5pPr marL="0" indent="0">
              <a:buNone/>
              <a:defRPr sz="800" b="0">
                <a:solidFill>
                  <a:schemeClr val="tx1"/>
                </a:solidFill>
              </a:defRPr>
            </a:lvl5pPr>
          </a:lstStyle>
          <a:p>
            <a:pPr lvl="0"/>
            <a:r>
              <a:rPr lang="de-DE"/>
              <a:t>Platzhalter für eine Quellenangabe</a:t>
            </a:r>
            <a:endParaRPr lang="de-DE" dirty="0"/>
          </a:p>
        </p:txBody>
      </p:sp>
      <p:sp>
        <p:nvSpPr>
          <p:cNvPr id="18" name="Textplatzhalter 9">
            <a:extLst>
              <a:ext uri="{FF2B5EF4-FFF2-40B4-BE49-F238E27FC236}">
                <a16:creationId xmlns:a16="http://schemas.microsoft.com/office/drawing/2014/main" id="{21C50330-10AB-480E-8BF9-234F19EBC5C9}"/>
              </a:ext>
            </a:extLst>
          </p:cNvPr>
          <p:cNvSpPr>
            <a:spLocks noGrp="1"/>
          </p:cNvSpPr>
          <p:nvPr>
            <p:ph type="body" sz="quarter" idx="15" hasCustomPrompt="1"/>
          </p:nvPr>
        </p:nvSpPr>
        <p:spPr bwMode="gray">
          <a:xfrm>
            <a:off x="695400" y="1844824"/>
            <a:ext cx="6263287" cy="310085"/>
          </a:xfrm>
        </p:spPr>
        <p:txBody>
          <a:bodyPr wrap="square">
            <a:spAutoFit/>
          </a:bodyPr>
          <a:lstStyle>
            <a:lvl1pPr marL="0" indent="0">
              <a:buFont typeface="Arial" panose="020B0604020202020204" pitchFamily="34" charset="0"/>
              <a:buNone/>
              <a:defRPr sz="2000" b="1" spc="0">
                <a:solidFill>
                  <a:schemeClr val="tx1"/>
                </a:solidFill>
              </a:defRPr>
            </a:lvl1pPr>
            <a:lvl2pPr marL="0" indent="0">
              <a:buFont typeface="Arial" panose="020B0604020202020204" pitchFamily="34" charset="0"/>
              <a:buNone/>
              <a:defRPr sz="2000" b="1">
                <a:solidFill>
                  <a:schemeClr val="tx2"/>
                </a:solidFill>
              </a:defRPr>
            </a:lvl2pPr>
            <a:lvl3pPr marL="0" indent="0">
              <a:buNone/>
              <a:defRPr sz="2000" b="1">
                <a:solidFill>
                  <a:schemeClr val="tx2"/>
                </a:solidFill>
              </a:defRPr>
            </a:lvl3pPr>
            <a:lvl4pPr marL="0" indent="0">
              <a:buNone/>
              <a:defRPr sz="2000" b="1">
                <a:solidFill>
                  <a:schemeClr val="tx2"/>
                </a:solidFill>
              </a:defRPr>
            </a:lvl4pPr>
            <a:lvl5pPr marL="0" indent="0">
              <a:buNone/>
              <a:defRPr sz="2000" b="1">
                <a:solidFill>
                  <a:schemeClr val="tx2"/>
                </a:solidFill>
              </a:defRPr>
            </a:lvl5pPr>
          </a:lstStyle>
          <a:p>
            <a:pPr lvl="0"/>
            <a:r>
              <a:rPr lang="de-DE" dirty="0"/>
              <a:t>Platzhalter für den Diagrammtitel</a:t>
            </a:r>
          </a:p>
        </p:txBody>
      </p:sp>
      <p:sp>
        <p:nvSpPr>
          <p:cNvPr id="19" name="Textplatzhalter 8">
            <a:extLst>
              <a:ext uri="{FF2B5EF4-FFF2-40B4-BE49-F238E27FC236}">
                <a16:creationId xmlns:a16="http://schemas.microsoft.com/office/drawing/2014/main" id="{BA9753EA-FBA9-4F10-A960-016C1040DB22}"/>
              </a:ext>
            </a:extLst>
          </p:cNvPr>
          <p:cNvSpPr>
            <a:spLocks noGrp="1"/>
          </p:cNvSpPr>
          <p:nvPr>
            <p:ph type="body" sz="quarter" idx="13"/>
          </p:nvPr>
        </p:nvSpPr>
        <p:spPr bwMode="gray">
          <a:xfrm>
            <a:off x="7320488" y="1844824"/>
            <a:ext cx="3168000" cy="4176464"/>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183471633"/>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02 mit Stempel">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4EFD84D-7620-4378-B33F-72E1F06AAE05}"/>
              </a:ext>
            </a:extLst>
          </p:cNvPr>
          <p:cNvGraphicFramePr>
            <a:graphicFrameLocks noChangeAspect="1"/>
          </p:cNvGraphicFramePr>
          <p:nvPr userDrawn="1">
            <p:custDataLst>
              <p:tags r:id="rId1"/>
            </p:custDataLst>
            <p:extLst>
              <p:ext uri="{D42A27DB-BD31-4B8C-83A1-F6EECF244321}">
                <p14:modId xmlns:p14="http://schemas.microsoft.com/office/powerpoint/2010/main" val="551583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D4EFD84D-7620-4378-B33F-72E1F06AAE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6FBC020-F7BC-491F-A515-7633C9383BE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800" b="1" i="0" baseline="0" dirty="0">
              <a:latin typeface="Calibri" panose="020F0502020204030204" pitchFamily="34" charset="0"/>
              <a:ea typeface="+mj-ea"/>
              <a:cs typeface="+mj-cs"/>
              <a:sym typeface="Calibri" panose="020F0502020204030204" pitchFamily="34" charset="0"/>
            </a:endParaRPr>
          </a:p>
        </p:txBody>
      </p:sp>
      <p:pic>
        <p:nvPicPr>
          <p:cNvPr id="5" name="Grafik 4">
            <a:extLst>
              <a:ext uri="{FF2B5EF4-FFF2-40B4-BE49-F238E27FC236}">
                <a16:creationId xmlns:a16="http://schemas.microsoft.com/office/drawing/2014/main" id="{6F3CE837-1FEF-42EC-8A90-7D7FC482BADD}"/>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8" y="-3"/>
            <a:ext cx="12192007" cy="6858001"/>
          </a:xfrm>
          <a:prstGeom prst="rect">
            <a:avLst/>
          </a:prstGeom>
        </p:spPr>
      </p:pic>
      <p:sp>
        <p:nvSpPr>
          <p:cNvPr id="6" name="object 52">
            <a:extLst>
              <a:ext uri="{FF2B5EF4-FFF2-40B4-BE49-F238E27FC236}">
                <a16:creationId xmlns:a16="http://schemas.microsoft.com/office/drawing/2014/main" id="{CDF9BE25-B5DA-4003-954E-7D56A6A71FD0}"/>
              </a:ext>
            </a:extLst>
          </p:cNvPr>
          <p:cNvSpPr/>
          <p:nvPr userDrawn="1"/>
        </p:nvSpPr>
        <p:spPr bwMode="gray">
          <a:xfrm>
            <a:off x="2" y="3419872"/>
            <a:ext cx="12190095" cy="3438525"/>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2" name="Titel 1">
            <a:extLst>
              <a:ext uri="{FF2B5EF4-FFF2-40B4-BE49-F238E27FC236}">
                <a16:creationId xmlns:a16="http://schemas.microsoft.com/office/drawing/2014/main" id="{531996BA-DEBA-4422-8751-889EF72798AF}"/>
              </a:ext>
            </a:extLst>
          </p:cNvPr>
          <p:cNvSpPr>
            <a:spLocks noGrp="1"/>
          </p:cNvSpPr>
          <p:nvPr>
            <p:ph type="title"/>
          </p:nvPr>
        </p:nvSpPr>
        <p:spPr bwMode="gray">
          <a:xfrm>
            <a:off x="911424" y="1436179"/>
            <a:ext cx="9577189" cy="584775"/>
          </a:xfrm>
        </p:spPr>
        <p:txBody>
          <a:bodyPr anchor="ctr"/>
          <a:lstStyle>
            <a:lvl1pPr>
              <a:defRPr sz="3800">
                <a:solidFill>
                  <a:schemeClr val="bg1"/>
                </a:solidFill>
              </a:defRPr>
            </a:lvl1pPr>
          </a:lstStyle>
          <a:p>
            <a:r>
              <a:rPr lang="de-DE" dirty="0"/>
              <a:t>Mastertitelformat bearbeiten</a:t>
            </a:r>
          </a:p>
        </p:txBody>
      </p:sp>
      <p:sp>
        <p:nvSpPr>
          <p:cNvPr id="11" name="Textplatzhalter 10">
            <a:extLst>
              <a:ext uri="{FF2B5EF4-FFF2-40B4-BE49-F238E27FC236}">
                <a16:creationId xmlns:a16="http://schemas.microsoft.com/office/drawing/2014/main" id="{9DAC5A5B-2679-4974-BA5D-19265FF288AB}"/>
              </a:ext>
            </a:extLst>
          </p:cNvPr>
          <p:cNvSpPr>
            <a:spLocks noGrp="1"/>
          </p:cNvSpPr>
          <p:nvPr>
            <p:ph type="body" sz="quarter" idx="10" hasCustomPrompt="1"/>
          </p:nvPr>
        </p:nvSpPr>
        <p:spPr bwMode="gray">
          <a:xfrm>
            <a:off x="911423" y="3825044"/>
            <a:ext cx="8280000" cy="338554"/>
          </a:xfrm>
        </p:spPr>
        <p:txBody>
          <a:bodyPr>
            <a:spAutoFit/>
          </a:bodyPr>
          <a:lstStyle>
            <a:lvl1pPr marL="0" indent="0">
              <a:lnSpc>
                <a:spcPct val="100000"/>
              </a:lnSpc>
              <a:buFont typeface="Arial" panose="020B0604020202020204" pitchFamily="34" charset="0"/>
              <a:buNone/>
              <a:defRPr sz="2200" b="1">
                <a:solidFill>
                  <a:schemeClr val="tx1"/>
                </a:solidFill>
              </a:defRPr>
            </a:lvl1pPr>
            <a:lvl2pPr marL="0" indent="0">
              <a:lnSpc>
                <a:spcPct val="100000"/>
              </a:lnSpc>
              <a:buFont typeface="Arial" panose="020B0604020202020204" pitchFamily="34" charset="0"/>
              <a:buNone/>
              <a:defRPr sz="2200" b="1">
                <a:solidFill>
                  <a:schemeClr val="tx1"/>
                </a:solidFill>
              </a:defRPr>
            </a:lvl2pPr>
            <a:lvl3pPr marL="0" indent="0">
              <a:lnSpc>
                <a:spcPct val="100000"/>
              </a:lnSpc>
              <a:buNone/>
              <a:defRPr sz="2200" b="1">
                <a:solidFill>
                  <a:schemeClr val="tx1"/>
                </a:solidFill>
              </a:defRPr>
            </a:lvl3pPr>
            <a:lvl4pPr marL="0" indent="0">
              <a:lnSpc>
                <a:spcPct val="100000"/>
              </a:lnSpc>
              <a:buNone/>
              <a:defRPr sz="2200" b="1">
                <a:solidFill>
                  <a:schemeClr val="tx1"/>
                </a:solidFill>
              </a:defRPr>
            </a:lvl4pPr>
            <a:lvl5pPr marL="0" indent="0">
              <a:lnSpc>
                <a:spcPct val="100000"/>
              </a:lnSpc>
              <a:buNone/>
              <a:defRPr sz="2200" b="1">
                <a:solidFill>
                  <a:schemeClr val="tx1"/>
                </a:solidFill>
              </a:defRPr>
            </a:lvl5pPr>
          </a:lstStyle>
          <a:p>
            <a:pPr lvl="0"/>
            <a:r>
              <a:rPr lang="de-DE" dirty="0"/>
              <a:t>Kolpingsfamilie Beispielhausen</a:t>
            </a:r>
          </a:p>
        </p:txBody>
      </p:sp>
      <p:sp>
        <p:nvSpPr>
          <p:cNvPr id="13" name="Textplatzhalter 10">
            <a:extLst>
              <a:ext uri="{FF2B5EF4-FFF2-40B4-BE49-F238E27FC236}">
                <a16:creationId xmlns:a16="http://schemas.microsoft.com/office/drawing/2014/main" id="{E94ABF0D-D15C-4EE3-B3EB-0D61FAD821E7}"/>
              </a:ext>
            </a:extLst>
          </p:cNvPr>
          <p:cNvSpPr>
            <a:spLocks noGrp="1"/>
          </p:cNvSpPr>
          <p:nvPr>
            <p:ph type="body" sz="quarter" idx="11" hasCustomPrompt="1"/>
          </p:nvPr>
        </p:nvSpPr>
        <p:spPr bwMode="gray">
          <a:xfrm>
            <a:off x="911423" y="4177825"/>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TT. Monat 20XX</a:t>
            </a:r>
          </a:p>
        </p:txBody>
      </p:sp>
      <p:sp>
        <p:nvSpPr>
          <p:cNvPr id="14" name="Textplatzhalter 10">
            <a:extLst>
              <a:ext uri="{FF2B5EF4-FFF2-40B4-BE49-F238E27FC236}">
                <a16:creationId xmlns:a16="http://schemas.microsoft.com/office/drawing/2014/main" id="{51848211-9774-4D0C-9DA2-0F501977F523}"/>
              </a:ext>
            </a:extLst>
          </p:cNvPr>
          <p:cNvSpPr>
            <a:spLocks noGrp="1"/>
          </p:cNvSpPr>
          <p:nvPr>
            <p:ph type="body" sz="quarter" idx="12" hasCustomPrompt="1"/>
          </p:nvPr>
        </p:nvSpPr>
        <p:spPr bwMode="gray">
          <a:xfrm>
            <a:off x="911423" y="4530606"/>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Name, Funktion</a:t>
            </a:r>
          </a:p>
        </p:txBody>
      </p:sp>
      <p:sp>
        <p:nvSpPr>
          <p:cNvPr id="18" name="Bildplatzhalter 17">
            <a:extLst>
              <a:ext uri="{FF2B5EF4-FFF2-40B4-BE49-F238E27FC236}">
                <a16:creationId xmlns:a16="http://schemas.microsoft.com/office/drawing/2014/main" id="{0280999A-8E56-4156-8600-9E3E35FDA060}"/>
              </a:ext>
            </a:extLst>
          </p:cNvPr>
          <p:cNvSpPr>
            <a:spLocks noGrp="1"/>
          </p:cNvSpPr>
          <p:nvPr>
            <p:ph type="pic" sz="quarter" idx="15"/>
          </p:nvPr>
        </p:nvSpPr>
        <p:spPr bwMode="gray">
          <a:xfrm>
            <a:off x="0" y="5207000"/>
            <a:ext cx="3721100" cy="814388"/>
          </a:xfrm>
        </p:spPr>
        <p:txBody>
          <a:bodyPr/>
          <a:lstStyle>
            <a:lvl1pPr>
              <a:lnSpc>
                <a:spcPct val="100000"/>
              </a:lnSpc>
              <a:defRPr sz="1600" b="0">
                <a:solidFill>
                  <a:schemeClr val="tx1"/>
                </a:solidFill>
              </a:defRPr>
            </a:lvl1pPr>
          </a:lstStyle>
          <a:p>
            <a:endParaRPr lang="de-DE" dirty="0"/>
          </a:p>
        </p:txBody>
      </p:sp>
      <p:pic>
        <p:nvPicPr>
          <p:cNvPr id="19" name="Grafik 18">
            <a:extLst>
              <a:ext uri="{FF2B5EF4-FFF2-40B4-BE49-F238E27FC236}">
                <a16:creationId xmlns:a16="http://schemas.microsoft.com/office/drawing/2014/main" id="{78A93654-10BB-4A8A-A13A-AE02708FB69D}"/>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9831968" y="5045190"/>
            <a:ext cx="1664632" cy="1084110"/>
          </a:xfrm>
          <a:prstGeom prst="rect">
            <a:avLst/>
          </a:prstGeom>
        </p:spPr>
      </p:pic>
    </p:spTree>
    <p:extLst>
      <p:ext uri="{BB962C8B-B14F-4D97-AF65-F5344CB8AC3E}">
        <p14:creationId xmlns:p14="http://schemas.microsoft.com/office/powerpoint/2010/main" val="285151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BDD804C-F6BF-4159-8EF6-9DD51C7ADDC1}"/>
              </a:ext>
            </a:extLst>
          </p:cNvPr>
          <p:cNvGraphicFramePr>
            <a:graphicFrameLocks noChangeAspect="1"/>
          </p:cNvGraphicFramePr>
          <p:nvPr userDrawn="1">
            <p:custDataLst>
              <p:tags r:id="rId1"/>
            </p:custDataLst>
            <p:extLst>
              <p:ext uri="{D42A27DB-BD31-4B8C-83A1-F6EECF244321}">
                <p14:modId xmlns:p14="http://schemas.microsoft.com/office/powerpoint/2010/main" val="3867504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4BDD804C-F6BF-4159-8EF6-9DD51C7ADD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9859744E-6BFE-497C-82B4-FBBA7B3F2A57}"/>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3BA739CB-A0BC-4BE4-9EDF-ACC192515141}"/>
              </a:ext>
            </a:extLst>
          </p:cNvPr>
          <p:cNvSpPr>
            <a:spLocks noGrp="1"/>
          </p:cNvSpPr>
          <p:nvPr>
            <p:ph type="title"/>
          </p:nvPr>
        </p:nvSpPr>
        <p:spPr bwMode="gray"/>
        <p:txBody>
          <a:bodyPr/>
          <a:lstStyle/>
          <a:p>
            <a:r>
              <a:rPr lang="de-DE"/>
              <a:t>Mastertitelformat bearbeiten</a:t>
            </a:r>
          </a:p>
        </p:txBody>
      </p:sp>
      <p:sp>
        <p:nvSpPr>
          <p:cNvPr id="5" name="Textplatzhalter 5">
            <a:extLst>
              <a:ext uri="{FF2B5EF4-FFF2-40B4-BE49-F238E27FC236}">
                <a16:creationId xmlns:a16="http://schemas.microsoft.com/office/drawing/2014/main" id="{57E136FE-A890-42C9-BE6E-A19CCE0D2B6C}"/>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Tree>
    <p:extLst>
      <p:ext uri="{BB962C8B-B14F-4D97-AF65-F5344CB8AC3E}">
        <p14:creationId xmlns:p14="http://schemas.microsoft.com/office/powerpoint/2010/main" val="2782260853"/>
      </p:ext>
    </p:extLst>
  </p:cSld>
  <p:clrMapOvr>
    <a:masterClrMapping/>
  </p:clrMapOvr>
  <p:extLst>
    <p:ext uri="{DCECCB84-F9BA-43D5-87BE-67443E8EF086}">
      <p15:sldGuideLst xmlns:p15="http://schemas.microsoft.com/office/powerpoint/2012/main">
        <p15:guide id="1" pos="660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4BDD804C-F6BF-4159-8EF6-9DD51C7ADDC1}"/>
              </a:ext>
            </a:extLst>
          </p:cNvPr>
          <p:cNvGraphicFramePr>
            <a:graphicFrameLocks noChangeAspect="1"/>
          </p:cNvGraphicFramePr>
          <p:nvPr userDrawn="1">
            <p:custDataLst>
              <p:tags r:id="rId1"/>
            </p:custDataLst>
            <p:extLst>
              <p:ext uri="{D42A27DB-BD31-4B8C-83A1-F6EECF244321}">
                <p14:modId xmlns:p14="http://schemas.microsoft.com/office/powerpoint/2010/main" val="1900508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4BDD804C-F6BF-4159-8EF6-9DD51C7ADDC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9859744E-6BFE-497C-82B4-FBBA7B3F2A57}"/>
              </a:ext>
            </a:extLst>
          </p:cNvPr>
          <p:cNvSpPr/>
          <p:nvPr userDrawn="1">
            <p:custDataLst>
              <p:tags r:id="rId2"/>
            </p:custDataLst>
          </p:nvPr>
        </p:nvSpPr>
        <p:spPr>
          <a:xfrm>
            <a:off x="0" y="0"/>
            <a:ext cx="158750" cy="158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l">
              <a:lnSpc>
                <a:spcPct val="113000"/>
              </a:lnSpc>
              <a:buFontTx/>
              <a:buNone/>
            </a:pPr>
            <a:endParaRPr lang="de-DE" sz="2800" b="1" i="0" baseline="0" dirty="0">
              <a:latin typeface="Calibri" panose="020F0502020204030204" pitchFamily="34" charset="0"/>
              <a:ea typeface="+mj-ea"/>
              <a:cs typeface="+mj-cs"/>
              <a:sym typeface="Calibri" panose="020F0502020204030204" pitchFamily="34" charset="0"/>
            </a:endParaRPr>
          </a:p>
        </p:txBody>
      </p:sp>
      <p:sp>
        <p:nvSpPr>
          <p:cNvPr id="3" name="Fußzeilenplatzhalter 2">
            <a:extLst>
              <a:ext uri="{FF2B5EF4-FFF2-40B4-BE49-F238E27FC236}">
                <a16:creationId xmlns:a16="http://schemas.microsoft.com/office/drawing/2014/main" id="{763D8B59-CDFF-47E1-BD35-8A47228695DB}"/>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6D48E52B-61A0-435C-AB12-EAE644826BE3}"/>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pic>
        <p:nvPicPr>
          <p:cNvPr id="8" name="Grafik 7">
            <a:extLst>
              <a:ext uri="{FF2B5EF4-FFF2-40B4-BE49-F238E27FC236}">
                <a16:creationId xmlns:a16="http://schemas.microsoft.com/office/drawing/2014/main" id="{62B747AE-86D3-4D44-A85F-76E0B40A188F}"/>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bwMode="gray">
          <a:xfrm>
            <a:off x="10855382" y="5733256"/>
            <a:ext cx="1017525" cy="662674"/>
          </a:xfrm>
          <a:prstGeom prst="rect">
            <a:avLst/>
          </a:prstGeom>
        </p:spPr>
      </p:pic>
      <p:cxnSp>
        <p:nvCxnSpPr>
          <p:cNvPr id="9" name="Gerader Verbinder 8">
            <a:extLst>
              <a:ext uri="{FF2B5EF4-FFF2-40B4-BE49-F238E27FC236}">
                <a16:creationId xmlns:a16="http://schemas.microsoft.com/office/drawing/2014/main" id="{965342B9-F5CA-4C12-83BE-D584EEE71C1D}"/>
              </a:ext>
            </a:extLst>
          </p:cNvPr>
          <p:cNvCxnSpPr>
            <a:cxnSpLocks/>
          </p:cNvCxnSpPr>
          <p:nvPr userDrawn="1"/>
        </p:nvCxnSpPr>
        <p:spPr bwMode="gray">
          <a:xfrm>
            <a:off x="335360" y="6317458"/>
            <a:ext cx="1015216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32721"/>
      </p:ext>
    </p:extLst>
  </p:cSld>
  <p:clrMapOvr>
    <a:masterClrMapping/>
  </p:clrMapOvr>
  <p:extLst>
    <p:ext uri="{DCECCB84-F9BA-43D5-87BE-67443E8EF086}">
      <p15:sldGuideLst xmlns:p15="http://schemas.microsoft.com/office/powerpoint/2012/main">
        <p15:guide id="1" pos="660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03">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D4EFD84D-7620-4378-B33F-72E1F06AAE05}"/>
              </a:ext>
            </a:extLst>
          </p:cNvPr>
          <p:cNvGraphicFramePr>
            <a:graphicFrameLocks noChangeAspect="1"/>
          </p:cNvGraphicFramePr>
          <p:nvPr userDrawn="1">
            <p:custDataLst>
              <p:tags r:id="rId1"/>
            </p:custDataLst>
            <p:extLst>
              <p:ext uri="{D42A27DB-BD31-4B8C-83A1-F6EECF244321}">
                <p14:modId xmlns:p14="http://schemas.microsoft.com/office/powerpoint/2010/main" val="240025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D4EFD84D-7620-4378-B33F-72E1F06AAE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F6FBC020-F7BC-491F-A515-7633C9383BE2}"/>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800" b="1" i="0" baseline="0" dirty="0">
              <a:latin typeface="Calibri" panose="020F0502020204030204" pitchFamily="34" charset="0"/>
              <a:ea typeface="+mj-ea"/>
              <a:cs typeface="+mj-cs"/>
              <a:sym typeface="Calibri" panose="020F0502020204030204" pitchFamily="34" charset="0"/>
            </a:endParaRPr>
          </a:p>
        </p:txBody>
      </p:sp>
      <p:pic>
        <p:nvPicPr>
          <p:cNvPr id="16" name="Grafik 15">
            <a:extLst>
              <a:ext uri="{FF2B5EF4-FFF2-40B4-BE49-F238E27FC236}">
                <a16:creationId xmlns:a16="http://schemas.microsoft.com/office/drawing/2014/main" id="{28D621D5-E56F-49EE-A535-F65F70D6F463}"/>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8" y="-3"/>
            <a:ext cx="12192007" cy="6858001"/>
          </a:xfrm>
          <a:prstGeom prst="rect">
            <a:avLst/>
          </a:prstGeom>
        </p:spPr>
      </p:pic>
      <p:sp>
        <p:nvSpPr>
          <p:cNvPr id="17" name="Freihandform: Form 16">
            <a:extLst>
              <a:ext uri="{FF2B5EF4-FFF2-40B4-BE49-F238E27FC236}">
                <a16:creationId xmlns:a16="http://schemas.microsoft.com/office/drawing/2014/main" id="{5AF31F76-5852-4D12-92B2-2B0E60568A02}"/>
              </a:ext>
            </a:extLst>
          </p:cNvPr>
          <p:cNvSpPr/>
          <p:nvPr userDrawn="1"/>
        </p:nvSpPr>
        <p:spPr bwMode="gray">
          <a:xfrm>
            <a:off x="0" y="2655994"/>
            <a:ext cx="12192000" cy="4201382"/>
          </a:xfrm>
          <a:custGeom>
            <a:avLst/>
            <a:gdLst>
              <a:gd name="connsiteX0" fmla="*/ 12192000 w 12192000"/>
              <a:gd name="connsiteY0" fmla="*/ 0 h 4201382"/>
              <a:gd name="connsiteX1" fmla="*/ 12192000 w 12192000"/>
              <a:gd name="connsiteY1" fmla="*/ 2989179 h 4201382"/>
              <a:gd name="connsiteX2" fmla="*/ 12192000 w 12192000"/>
              <a:gd name="connsiteY2" fmla="*/ 4201382 h 4201382"/>
              <a:gd name="connsiteX3" fmla="*/ 0 w 12192000"/>
              <a:gd name="connsiteY3" fmla="*/ 4201382 h 4201382"/>
              <a:gd name="connsiteX4" fmla="*/ 0 w 12192000"/>
              <a:gd name="connsiteY4" fmla="*/ 1937817 h 4201382"/>
              <a:gd name="connsiteX5" fmla="*/ 129271 w 12192000"/>
              <a:gd name="connsiteY5" fmla="*/ 1952169 h 4201382"/>
              <a:gd name="connsiteX6" fmla="*/ 585562 w 12192000"/>
              <a:gd name="connsiteY6" fmla="*/ 1997157 h 4201382"/>
              <a:gd name="connsiteX7" fmla="*/ 1047582 w 12192000"/>
              <a:gd name="connsiteY7" fmla="*/ 2033866 h 4201382"/>
              <a:gd name="connsiteX8" fmla="*/ 1515016 w 12192000"/>
              <a:gd name="connsiteY8" fmla="*/ 2062131 h 4201382"/>
              <a:gd name="connsiteX9" fmla="*/ 1852038 w 12192000"/>
              <a:gd name="connsiteY9" fmla="*/ 2077056 h 4201382"/>
              <a:gd name="connsiteX10" fmla="*/ 2328015 w 12192000"/>
              <a:gd name="connsiteY10" fmla="*/ 2090456 h 4201382"/>
              <a:gd name="connsiteX11" fmla="*/ 2808546 w 12192000"/>
              <a:gd name="connsiteY11" fmla="*/ 2094959 h 4201382"/>
              <a:gd name="connsiteX12" fmla="*/ 3269233 w 12192000"/>
              <a:gd name="connsiteY12" fmla="*/ 2090827 h 4201382"/>
              <a:gd name="connsiteX13" fmla="*/ 3725754 w 12192000"/>
              <a:gd name="connsiteY13" fmla="*/ 2078524 h 4201382"/>
              <a:gd name="connsiteX14" fmla="*/ 4102802 w 12192000"/>
              <a:gd name="connsiteY14" fmla="*/ 2062132 h 4201382"/>
              <a:gd name="connsiteX15" fmla="*/ 4550951 w 12192000"/>
              <a:gd name="connsiteY15" fmla="*/ 2035217 h 4201382"/>
              <a:gd name="connsiteX16" fmla="*/ 4994137 w 12192000"/>
              <a:gd name="connsiteY16" fmla="*/ 2000531 h 4201382"/>
              <a:gd name="connsiteX17" fmla="*/ 5432074 w 12192000"/>
              <a:gd name="connsiteY17" fmla="*/ 1958216 h 4201382"/>
              <a:gd name="connsiteX18" fmla="*/ 5864480 w 12192000"/>
              <a:gd name="connsiteY18" fmla="*/ 1908413 h 4201382"/>
              <a:gd name="connsiteX19" fmla="*/ 6291075 w 12192000"/>
              <a:gd name="connsiteY19" fmla="*/ 1851264 h 4201382"/>
              <a:gd name="connsiteX20" fmla="*/ 6711576 w 12192000"/>
              <a:gd name="connsiteY20" fmla="*/ 1786909 h 4201382"/>
              <a:gd name="connsiteX21" fmla="*/ 7125702 w 12192000"/>
              <a:gd name="connsiteY21" fmla="*/ 1715489 h 4201382"/>
              <a:gd name="connsiteX22" fmla="*/ 7465731 w 12192000"/>
              <a:gd name="connsiteY22" fmla="*/ 1650678 h 4201382"/>
              <a:gd name="connsiteX23" fmla="*/ 7800974 w 12192000"/>
              <a:gd name="connsiteY23" fmla="*/ 1581142 h 4201382"/>
              <a:gd name="connsiteX24" fmla="*/ 8131266 w 12192000"/>
              <a:gd name="connsiteY24" fmla="*/ 1506961 h 4201382"/>
              <a:gd name="connsiteX25" fmla="*/ 8456443 w 12192000"/>
              <a:gd name="connsiteY25" fmla="*/ 1428218 h 4201382"/>
              <a:gd name="connsiteX26" fmla="*/ 8776344 w 12192000"/>
              <a:gd name="connsiteY26" fmla="*/ 1344993 h 4201382"/>
              <a:gd name="connsiteX27" fmla="*/ 9090805 w 12192000"/>
              <a:gd name="connsiteY27" fmla="*/ 1257370 h 4201382"/>
              <a:gd name="connsiteX28" fmla="*/ 9399663 w 12192000"/>
              <a:gd name="connsiteY28" fmla="*/ 1165429 h 4201382"/>
              <a:gd name="connsiteX29" fmla="*/ 9642604 w 12192000"/>
              <a:gd name="connsiteY29" fmla="*/ 1088822 h 4201382"/>
              <a:gd name="connsiteX30" fmla="*/ 9881771 w 12192000"/>
              <a:gd name="connsiteY30" fmla="*/ 1009546 h 4201382"/>
              <a:gd name="connsiteX31" fmla="*/ 10117080 w 12192000"/>
              <a:gd name="connsiteY31" fmla="*/ 927643 h 4201382"/>
              <a:gd name="connsiteX32" fmla="*/ 10348448 w 12192000"/>
              <a:gd name="connsiteY32" fmla="*/ 843155 h 4201382"/>
              <a:gd name="connsiteX33" fmla="*/ 10575789 w 12192000"/>
              <a:gd name="connsiteY33" fmla="*/ 756125 h 4201382"/>
              <a:gd name="connsiteX34" fmla="*/ 10799023 w 12192000"/>
              <a:gd name="connsiteY34" fmla="*/ 666591 h 4201382"/>
              <a:gd name="connsiteX35" fmla="*/ 11018064 w 12192000"/>
              <a:gd name="connsiteY35" fmla="*/ 574598 h 4201382"/>
              <a:gd name="connsiteX36" fmla="*/ 11179543 w 12192000"/>
              <a:gd name="connsiteY36" fmla="*/ 504014 h 4201382"/>
              <a:gd name="connsiteX37" fmla="*/ 11338581 w 12192000"/>
              <a:gd name="connsiteY37" fmla="*/ 432089 h 4201382"/>
              <a:gd name="connsiteX38" fmla="*/ 11495145 w 12192000"/>
              <a:gd name="connsiteY38" fmla="*/ 358836 h 4201382"/>
              <a:gd name="connsiteX39" fmla="*/ 11649196 w 12192000"/>
              <a:gd name="connsiteY39" fmla="*/ 284279 h 4201382"/>
              <a:gd name="connsiteX40" fmla="*/ 11800701 w 12192000"/>
              <a:gd name="connsiteY40" fmla="*/ 208431 h 4201382"/>
              <a:gd name="connsiteX41" fmla="*/ 11949625 w 12192000"/>
              <a:gd name="connsiteY41" fmla="*/ 131311 h 4201382"/>
              <a:gd name="connsiteX42" fmla="*/ 12095932 w 12192000"/>
              <a:gd name="connsiteY42" fmla="*/ 52936 h 4201382"/>
              <a:gd name="connsiteX0" fmla="*/ 12192000 w 12192000"/>
              <a:gd name="connsiteY0" fmla="*/ 0 h 4201382"/>
              <a:gd name="connsiteX1" fmla="*/ 12192000 w 12192000"/>
              <a:gd name="connsiteY1" fmla="*/ 4201382 h 4201382"/>
              <a:gd name="connsiteX2" fmla="*/ 0 w 12192000"/>
              <a:gd name="connsiteY2" fmla="*/ 4201382 h 4201382"/>
              <a:gd name="connsiteX3" fmla="*/ 0 w 12192000"/>
              <a:gd name="connsiteY3" fmla="*/ 1937817 h 4201382"/>
              <a:gd name="connsiteX4" fmla="*/ 129271 w 12192000"/>
              <a:gd name="connsiteY4" fmla="*/ 1952169 h 4201382"/>
              <a:gd name="connsiteX5" fmla="*/ 585562 w 12192000"/>
              <a:gd name="connsiteY5" fmla="*/ 1997157 h 4201382"/>
              <a:gd name="connsiteX6" fmla="*/ 1047582 w 12192000"/>
              <a:gd name="connsiteY6" fmla="*/ 2033866 h 4201382"/>
              <a:gd name="connsiteX7" fmla="*/ 1515016 w 12192000"/>
              <a:gd name="connsiteY7" fmla="*/ 2062131 h 4201382"/>
              <a:gd name="connsiteX8" fmla="*/ 1852038 w 12192000"/>
              <a:gd name="connsiteY8" fmla="*/ 2077056 h 4201382"/>
              <a:gd name="connsiteX9" fmla="*/ 2328015 w 12192000"/>
              <a:gd name="connsiteY9" fmla="*/ 2090456 h 4201382"/>
              <a:gd name="connsiteX10" fmla="*/ 2808546 w 12192000"/>
              <a:gd name="connsiteY10" fmla="*/ 2094959 h 4201382"/>
              <a:gd name="connsiteX11" fmla="*/ 3269233 w 12192000"/>
              <a:gd name="connsiteY11" fmla="*/ 2090827 h 4201382"/>
              <a:gd name="connsiteX12" fmla="*/ 3725754 w 12192000"/>
              <a:gd name="connsiteY12" fmla="*/ 2078524 h 4201382"/>
              <a:gd name="connsiteX13" fmla="*/ 4102802 w 12192000"/>
              <a:gd name="connsiteY13" fmla="*/ 2062132 h 4201382"/>
              <a:gd name="connsiteX14" fmla="*/ 4550951 w 12192000"/>
              <a:gd name="connsiteY14" fmla="*/ 2035217 h 4201382"/>
              <a:gd name="connsiteX15" fmla="*/ 4994137 w 12192000"/>
              <a:gd name="connsiteY15" fmla="*/ 2000531 h 4201382"/>
              <a:gd name="connsiteX16" fmla="*/ 5432074 w 12192000"/>
              <a:gd name="connsiteY16" fmla="*/ 1958216 h 4201382"/>
              <a:gd name="connsiteX17" fmla="*/ 5864480 w 12192000"/>
              <a:gd name="connsiteY17" fmla="*/ 1908413 h 4201382"/>
              <a:gd name="connsiteX18" fmla="*/ 6291075 w 12192000"/>
              <a:gd name="connsiteY18" fmla="*/ 1851264 h 4201382"/>
              <a:gd name="connsiteX19" fmla="*/ 6711576 w 12192000"/>
              <a:gd name="connsiteY19" fmla="*/ 1786909 h 4201382"/>
              <a:gd name="connsiteX20" fmla="*/ 7125702 w 12192000"/>
              <a:gd name="connsiteY20" fmla="*/ 1715489 h 4201382"/>
              <a:gd name="connsiteX21" fmla="*/ 7465731 w 12192000"/>
              <a:gd name="connsiteY21" fmla="*/ 1650678 h 4201382"/>
              <a:gd name="connsiteX22" fmla="*/ 7800974 w 12192000"/>
              <a:gd name="connsiteY22" fmla="*/ 1581142 h 4201382"/>
              <a:gd name="connsiteX23" fmla="*/ 8131266 w 12192000"/>
              <a:gd name="connsiteY23" fmla="*/ 1506961 h 4201382"/>
              <a:gd name="connsiteX24" fmla="*/ 8456443 w 12192000"/>
              <a:gd name="connsiteY24" fmla="*/ 1428218 h 4201382"/>
              <a:gd name="connsiteX25" fmla="*/ 8776344 w 12192000"/>
              <a:gd name="connsiteY25" fmla="*/ 1344993 h 4201382"/>
              <a:gd name="connsiteX26" fmla="*/ 9090805 w 12192000"/>
              <a:gd name="connsiteY26" fmla="*/ 1257370 h 4201382"/>
              <a:gd name="connsiteX27" fmla="*/ 9399663 w 12192000"/>
              <a:gd name="connsiteY27" fmla="*/ 1165429 h 4201382"/>
              <a:gd name="connsiteX28" fmla="*/ 9642604 w 12192000"/>
              <a:gd name="connsiteY28" fmla="*/ 1088822 h 4201382"/>
              <a:gd name="connsiteX29" fmla="*/ 9881771 w 12192000"/>
              <a:gd name="connsiteY29" fmla="*/ 1009546 h 4201382"/>
              <a:gd name="connsiteX30" fmla="*/ 10117080 w 12192000"/>
              <a:gd name="connsiteY30" fmla="*/ 927643 h 4201382"/>
              <a:gd name="connsiteX31" fmla="*/ 10348448 w 12192000"/>
              <a:gd name="connsiteY31" fmla="*/ 843155 h 4201382"/>
              <a:gd name="connsiteX32" fmla="*/ 10575789 w 12192000"/>
              <a:gd name="connsiteY32" fmla="*/ 756125 h 4201382"/>
              <a:gd name="connsiteX33" fmla="*/ 10799023 w 12192000"/>
              <a:gd name="connsiteY33" fmla="*/ 666591 h 4201382"/>
              <a:gd name="connsiteX34" fmla="*/ 11018064 w 12192000"/>
              <a:gd name="connsiteY34" fmla="*/ 574598 h 4201382"/>
              <a:gd name="connsiteX35" fmla="*/ 11179543 w 12192000"/>
              <a:gd name="connsiteY35" fmla="*/ 504014 h 4201382"/>
              <a:gd name="connsiteX36" fmla="*/ 11338581 w 12192000"/>
              <a:gd name="connsiteY36" fmla="*/ 432089 h 4201382"/>
              <a:gd name="connsiteX37" fmla="*/ 11495145 w 12192000"/>
              <a:gd name="connsiteY37" fmla="*/ 358836 h 4201382"/>
              <a:gd name="connsiteX38" fmla="*/ 11649196 w 12192000"/>
              <a:gd name="connsiteY38" fmla="*/ 284279 h 4201382"/>
              <a:gd name="connsiteX39" fmla="*/ 11800701 w 12192000"/>
              <a:gd name="connsiteY39" fmla="*/ 208431 h 4201382"/>
              <a:gd name="connsiteX40" fmla="*/ 11949625 w 12192000"/>
              <a:gd name="connsiteY40" fmla="*/ 131311 h 4201382"/>
              <a:gd name="connsiteX41" fmla="*/ 12095932 w 12192000"/>
              <a:gd name="connsiteY41" fmla="*/ 52936 h 4201382"/>
              <a:gd name="connsiteX42" fmla="*/ 12192000 w 12192000"/>
              <a:gd name="connsiteY42" fmla="*/ 0 h 420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192000" h="4201382">
                <a:moveTo>
                  <a:pt x="12192000" y="0"/>
                </a:moveTo>
                <a:lnTo>
                  <a:pt x="12192000" y="4201382"/>
                </a:lnTo>
                <a:lnTo>
                  <a:pt x="0" y="4201382"/>
                </a:lnTo>
                <a:lnTo>
                  <a:pt x="0" y="1937817"/>
                </a:lnTo>
                <a:lnTo>
                  <a:pt x="129271" y="1952169"/>
                </a:lnTo>
                <a:lnTo>
                  <a:pt x="585562" y="1997157"/>
                </a:lnTo>
                <a:lnTo>
                  <a:pt x="1047582" y="2033866"/>
                </a:lnTo>
                <a:lnTo>
                  <a:pt x="1515016" y="2062131"/>
                </a:lnTo>
                <a:lnTo>
                  <a:pt x="1852038" y="2077056"/>
                </a:lnTo>
                <a:lnTo>
                  <a:pt x="2328015" y="2090456"/>
                </a:lnTo>
                <a:lnTo>
                  <a:pt x="2808546" y="2094959"/>
                </a:lnTo>
                <a:lnTo>
                  <a:pt x="3269233" y="2090827"/>
                </a:lnTo>
                <a:lnTo>
                  <a:pt x="3725754" y="2078524"/>
                </a:lnTo>
                <a:lnTo>
                  <a:pt x="4102802" y="2062132"/>
                </a:lnTo>
                <a:lnTo>
                  <a:pt x="4550951" y="2035217"/>
                </a:lnTo>
                <a:lnTo>
                  <a:pt x="4994137" y="2000531"/>
                </a:lnTo>
                <a:lnTo>
                  <a:pt x="5432074" y="1958216"/>
                </a:lnTo>
                <a:lnTo>
                  <a:pt x="5864480" y="1908413"/>
                </a:lnTo>
                <a:lnTo>
                  <a:pt x="6291075" y="1851264"/>
                </a:lnTo>
                <a:lnTo>
                  <a:pt x="6711576" y="1786909"/>
                </a:lnTo>
                <a:lnTo>
                  <a:pt x="7125702" y="1715489"/>
                </a:lnTo>
                <a:lnTo>
                  <a:pt x="7465731" y="1650678"/>
                </a:lnTo>
                <a:lnTo>
                  <a:pt x="7800974" y="1581142"/>
                </a:lnTo>
                <a:lnTo>
                  <a:pt x="8131266" y="1506961"/>
                </a:lnTo>
                <a:lnTo>
                  <a:pt x="8456443" y="1428218"/>
                </a:lnTo>
                <a:lnTo>
                  <a:pt x="8776344" y="1344993"/>
                </a:lnTo>
                <a:lnTo>
                  <a:pt x="9090805" y="1257370"/>
                </a:lnTo>
                <a:lnTo>
                  <a:pt x="9399663" y="1165429"/>
                </a:lnTo>
                <a:lnTo>
                  <a:pt x="9642604" y="1088822"/>
                </a:lnTo>
                <a:lnTo>
                  <a:pt x="9881771" y="1009546"/>
                </a:lnTo>
                <a:lnTo>
                  <a:pt x="10117080" y="927643"/>
                </a:lnTo>
                <a:lnTo>
                  <a:pt x="10348448" y="843155"/>
                </a:lnTo>
                <a:lnTo>
                  <a:pt x="10575789" y="756125"/>
                </a:lnTo>
                <a:lnTo>
                  <a:pt x="10799023" y="666591"/>
                </a:lnTo>
                <a:lnTo>
                  <a:pt x="11018064" y="574598"/>
                </a:lnTo>
                <a:lnTo>
                  <a:pt x="11179543" y="504014"/>
                </a:lnTo>
                <a:lnTo>
                  <a:pt x="11338581" y="432089"/>
                </a:lnTo>
                <a:lnTo>
                  <a:pt x="11495145" y="358836"/>
                </a:lnTo>
                <a:lnTo>
                  <a:pt x="11649196" y="284279"/>
                </a:lnTo>
                <a:lnTo>
                  <a:pt x="11800701" y="208431"/>
                </a:lnTo>
                <a:lnTo>
                  <a:pt x="11949625" y="131311"/>
                </a:lnTo>
                <a:lnTo>
                  <a:pt x="12095932" y="52936"/>
                </a:lnTo>
                <a:lnTo>
                  <a:pt x="12192000" y="0"/>
                </a:lnTo>
                <a:close/>
              </a:path>
            </a:pathLst>
          </a:custGeom>
          <a:solidFill>
            <a:schemeClr val="bg1"/>
          </a:solidFill>
        </p:spPr>
        <p:txBody>
          <a:bodyPr wrap="square" lIns="0" tIns="0" rIns="0" bIns="0" rtlCol="0">
            <a:noAutofit/>
          </a:bodyPr>
          <a:lstStyle/>
          <a:p>
            <a:endParaRPr sz="2400"/>
          </a:p>
        </p:txBody>
      </p:sp>
      <p:sp>
        <p:nvSpPr>
          <p:cNvPr id="2" name="Titel 1">
            <a:extLst>
              <a:ext uri="{FF2B5EF4-FFF2-40B4-BE49-F238E27FC236}">
                <a16:creationId xmlns:a16="http://schemas.microsoft.com/office/drawing/2014/main" id="{531996BA-DEBA-4422-8751-889EF72798AF}"/>
              </a:ext>
            </a:extLst>
          </p:cNvPr>
          <p:cNvSpPr>
            <a:spLocks noGrp="1"/>
          </p:cNvSpPr>
          <p:nvPr>
            <p:ph type="title"/>
          </p:nvPr>
        </p:nvSpPr>
        <p:spPr bwMode="gray">
          <a:xfrm>
            <a:off x="911424" y="1436179"/>
            <a:ext cx="9577189" cy="584775"/>
          </a:xfrm>
        </p:spPr>
        <p:txBody>
          <a:bodyPr anchor="ctr"/>
          <a:lstStyle>
            <a:lvl1pPr>
              <a:defRPr sz="3800">
                <a:solidFill>
                  <a:schemeClr val="bg1"/>
                </a:solidFill>
              </a:defRPr>
            </a:lvl1pPr>
          </a:lstStyle>
          <a:p>
            <a:r>
              <a:rPr lang="de-DE" dirty="0"/>
              <a:t>Mastertitelformat bearbeiten</a:t>
            </a:r>
          </a:p>
        </p:txBody>
      </p:sp>
      <p:sp>
        <p:nvSpPr>
          <p:cNvPr id="11" name="Textplatzhalter 10">
            <a:extLst>
              <a:ext uri="{FF2B5EF4-FFF2-40B4-BE49-F238E27FC236}">
                <a16:creationId xmlns:a16="http://schemas.microsoft.com/office/drawing/2014/main" id="{9DAC5A5B-2679-4974-BA5D-19265FF288AB}"/>
              </a:ext>
            </a:extLst>
          </p:cNvPr>
          <p:cNvSpPr>
            <a:spLocks noGrp="1"/>
          </p:cNvSpPr>
          <p:nvPr>
            <p:ph type="body" sz="quarter" idx="10" hasCustomPrompt="1"/>
          </p:nvPr>
        </p:nvSpPr>
        <p:spPr bwMode="gray">
          <a:xfrm>
            <a:off x="911423" y="5049180"/>
            <a:ext cx="8280000" cy="338554"/>
          </a:xfrm>
        </p:spPr>
        <p:txBody>
          <a:bodyPr>
            <a:spAutoFit/>
          </a:bodyPr>
          <a:lstStyle>
            <a:lvl1pPr marL="0" indent="0">
              <a:lnSpc>
                <a:spcPct val="100000"/>
              </a:lnSpc>
              <a:buFont typeface="Arial" panose="020B0604020202020204" pitchFamily="34" charset="0"/>
              <a:buNone/>
              <a:defRPr sz="2200" b="1">
                <a:solidFill>
                  <a:schemeClr val="tx1"/>
                </a:solidFill>
              </a:defRPr>
            </a:lvl1pPr>
            <a:lvl2pPr marL="0" indent="0">
              <a:lnSpc>
                <a:spcPct val="100000"/>
              </a:lnSpc>
              <a:buFont typeface="Arial" panose="020B0604020202020204" pitchFamily="34" charset="0"/>
              <a:buNone/>
              <a:defRPr sz="2200" b="1">
                <a:solidFill>
                  <a:schemeClr val="tx1"/>
                </a:solidFill>
              </a:defRPr>
            </a:lvl2pPr>
            <a:lvl3pPr marL="0" indent="0">
              <a:lnSpc>
                <a:spcPct val="100000"/>
              </a:lnSpc>
              <a:buNone/>
              <a:defRPr sz="2200" b="1">
                <a:solidFill>
                  <a:schemeClr val="tx1"/>
                </a:solidFill>
              </a:defRPr>
            </a:lvl3pPr>
            <a:lvl4pPr marL="0" indent="0">
              <a:lnSpc>
                <a:spcPct val="100000"/>
              </a:lnSpc>
              <a:buNone/>
              <a:defRPr sz="2200" b="1">
                <a:solidFill>
                  <a:schemeClr val="tx1"/>
                </a:solidFill>
              </a:defRPr>
            </a:lvl4pPr>
            <a:lvl5pPr marL="0" indent="0">
              <a:lnSpc>
                <a:spcPct val="100000"/>
              </a:lnSpc>
              <a:buNone/>
              <a:defRPr sz="2200" b="1">
                <a:solidFill>
                  <a:schemeClr val="tx1"/>
                </a:solidFill>
              </a:defRPr>
            </a:lvl5pPr>
          </a:lstStyle>
          <a:p>
            <a:pPr lvl="0"/>
            <a:r>
              <a:rPr lang="de-DE" dirty="0"/>
              <a:t>Kolpingsfamilie Beispielhausen</a:t>
            </a:r>
          </a:p>
        </p:txBody>
      </p:sp>
      <p:sp>
        <p:nvSpPr>
          <p:cNvPr id="13" name="Textplatzhalter 10">
            <a:extLst>
              <a:ext uri="{FF2B5EF4-FFF2-40B4-BE49-F238E27FC236}">
                <a16:creationId xmlns:a16="http://schemas.microsoft.com/office/drawing/2014/main" id="{E94ABF0D-D15C-4EE3-B3EB-0D61FAD821E7}"/>
              </a:ext>
            </a:extLst>
          </p:cNvPr>
          <p:cNvSpPr>
            <a:spLocks noGrp="1"/>
          </p:cNvSpPr>
          <p:nvPr>
            <p:ph type="body" sz="quarter" idx="11" hasCustomPrompt="1"/>
          </p:nvPr>
        </p:nvSpPr>
        <p:spPr bwMode="gray">
          <a:xfrm>
            <a:off x="911423" y="5401961"/>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TT. Monat 20XX</a:t>
            </a:r>
          </a:p>
        </p:txBody>
      </p:sp>
      <p:sp>
        <p:nvSpPr>
          <p:cNvPr id="14" name="Textplatzhalter 10">
            <a:extLst>
              <a:ext uri="{FF2B5EF4-FFF2-40B4-BE49-F238E27FC236}">
                <a16:creationId xmlns:a16="http://schemas.microsoft.com/office/drawing/2014/main" id="{51848211-9774-4D0C-9DA2-0F501977F523}"/>
              </a:ext>
            </a:extLst>
          </p:cNvPr>
          <p:cNvSpPr>
            <a:spLocks noGrp="1"/>
          </p:cNvSpPr>
          <p:nvPr>
            <p:ph type="body" sz="quarter" idx="12" hasCustomPrompt="1"/>
          </p:nvPr>
        </p:nvSpPr>
        <p:spPr bwMode="gray">
          <a:xfrm>
            <a:off x="911423" y="5754742"/>
            <a:ext cx="8280000" cy="338554"/>
          </a:xfrm>
        </p:spPr>
        <p:txBody>
          <a:bodyPr>
            <a:spAutoFit/>
          </a:bodyPr>
          <a:lstStyle>
            <a:lvl1pPr marL="0" indent="0">
              <a:lnSpc>
                <a:spcPct val="100000"/>
              </a:lnSpc>
              <a:buFont typeface="Arial" panose="020B0604020202020204" pitchFamily="34" charset="0"/>
              <a:buNone/>
              <a:defRPr sz="2200" b="0">
                <a:solidFill>
                  <a:schemeClr val="tx1"/>
                </a:solidFill>
              </a:defRPr>
            </a:lvl1pPr>
            <a:lvl2pPr marL="0" indent="0">
              <a:lnSpc>
                <a:spcPct val="100000"/>
              </a:lnSpc>
              <a:buFont typeface="Arial" panose="020B0604020202020204" pitchFamily="34" charset="0"/>
              <a:buNone/>
              <a:defRPr sz="2200" b="0">
                <a:solidFill>
                  <a:schemeClr val="tx1"/>
                </a:solidFill>
              </a:defRPr>
            </a:lvl2pPr>
            <a:lvl3pPr marL="0" indent="0">
              <a:lnSpc>
                <a:spcPct val="100000"/>
              </a:lnSpc>
              <a:buNone/>
              <a:defRPr sz="2200" b="0">
                <a:solidFill>
                  <a:schemeClr val="tx1"/>
                </a:solidFill>
              </a:defRPr>
            </a:lvl3pPr>
            <a:lvl4pPr marL="0" indent="0">
              <a:lnSpc>
                <a:spcPct val="100000"/>
              </a:lnSpc>
              <a:buNone/>
              <a:defRPr sz="2200" b="0">
                <a:solidFill>
                  <a:schemeClr val="tx1"/>
                </a:solidFill>
              </a:defRPr>
            </a:lvl4pPr>
            <a:lvl5pPr marL="0" indent="0">
              <a:lnSpc>
                <a:spcPct val="100000"/>
              </a:lnSpc>
              <a:buNone/>
              <a:defRPr sz="2200" b="0">
                <a:solidFill>
                  <a:schemeClr val="tx1"/>
                </a:solidFill>
              </a:defRPr>
            </a:lvl5pPr>
          </a:lstStyle>
          <a:p>
            <a:pPr lvl="0"/>
            <a:r>
              <a:rPr lang="de-DE" dirty="0"/>
              <a:t>Name, Funktion</a:t>
            </a:r>
          </a:p>
        </p:txBody>
      </p:sp>
      <p:pic>
        <p:nvPicPr>
          <p:cNvPr id="19" name="Grafik 18">
            <a:extLst>
              <a:ext uri="{FF2B5EF4-FFF2-40B4-BE49-F238E27FC236}">
                <a16:creationId xmlns:a16="http://schemas.microsoft.com/office/drawing/2014/main" id="{78A93654-10BB-4A8A-A13A-AE02708FB69D}"/>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9831968" y="5045190"/>
            <a:ext cx="1664632" cy="1084110"/>
          </a:xfrm>
          <a:prstGeom prst="rect">
            <a:avLst/>
          </a:prstGeom>
        </p:spPr>
      </p:pic>
    </p:spTree>
    <p:extLst>
      <p:ext uri="{BB962C8B-B14F-4D97-AF65-F5344CB8AC3E}">
        <p14:creationId xmlns:p14="http://schemas.microsoft.com/office/powerpoint/2010/main" val="315557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kurz">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1751204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10" name="Textplatzhalter 9">
            <a:extLst>
              <a:ext uri="{FF2B5EF4-FFF2-40B4-BE49-F238E27FC236}">
                <a16:creationId xmlns:a16="http://schemas.microsoft.com/office/drawing/2014/main" id="{2A780392-7155-4E24-A2B0-BD0B8A6CD703}"/>
              </a:ext>
            </a:extLst>
          </p:cNvPr>
          <p:cNvSpPr>
            <a:spLocks noGrp="1"/>
          </p:cNvSpPr>
          <p:nvPr>
            <p:ph type="body" sz="quarter" idx="13" hasCustomPrompt="1"/>
          </p:nvPr>
        </p:nvSpPr>
        <p:spPr bwMode="gray">
          <a:xfrm>
            <a:off x="335360" y="1844824"/>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11" name="Textplatzhalter 82">
            <a:extLst>
              <a:ext uri="{FF2B5EF4-FFF2-40B4-BE49-F238E27FC236}">
                <a16:creationId xmlns:a16="http://schemas.microsoft.com/office/drawing/2014/main" id="{355D352E-0F17-44B7-9801-A06EA8AF7322}"/>
              </a:ext>
            </a:extLst>
          </p:cNvPr>
          <p:cNvSpPr>
            <a:spLocks noGrp="1"/>
          </p:cNvSpPr>
          <p:nvPr>
            <p:ph type="body" sz="quarter" idx="14" hasCustomPrompt="1"/>
          </p:nvPr>
        </p:nvSpPr>
        <p:spPr bwMode="gray">
          <a:xfrm>
            <a:off x="1559660" y="1916793"/>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12" name="Textplatzhalter 82">
            <a:extLst>
              <a:ext uri="{FF2B5EF4-FFF2-40B4-BE49-F238E27FC236}">
                <a16:creationId xmlns:a16="http://schemas.microsoft.com/office/drawing/2014/main" id="{C741FD73-0B03-48E7-BFA6-E91056C063E7}"/>
              </a:ext>
            </a:extLst>
          </p:cNvPr>
          <p:cNvSpPr>
            <a:spLocks noGrp="1"/>
          </p:cNvSpPr>
          <p:nvPr>
            <p:ph type="body" sz="quarter" idx="15" hasCustomPrompt="1"/>
          </p:nvPr>
        </p:nvSpPr>
        <p:spPr bwMode="gray">
          <a:xfrm>
            <a:off x="4188221" y="1916113"/>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13" name="Textplatzhalter 9">
            <a:extLst>
              <a:ext uri="{FF2B5EF4-FFF2-40B4-BE49-F238E27FC236}">
                <a16:creationId xmlns:a16="http://schemas.microsoft.com/office/drawing/2014/main" id="{96CAA07C-8F3D-4D4F-A54A-253699F18902}"/>
              </a:ext>
            </a:extLst>
          </p:cNvPr>
          <p:cNvSpPr>
            <a:spLocks noGrp="1"/>
          </p:cNvSpPr>
          <p:nvPr>
            <p:ph type="body" sz="quarter" idx="16" hasCustomPrompt="1"/>
          </p:nvPr>
        </p:nvSpPr>
        <p:spPr bwMode="gray">
          <a:xfrm>
            <a:off x="335360" y="3357056"/>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14" name="Textplatzhalter 82">
            <a:extLst>
              <a:ext uri="{FF2B5EF4-FFF2-40B4-BE49-F238E27FC236}">
                <a16:creationId xmlns:a16="http://schemas.microsoft.com/office/drawing/2014/main" id="{690A497F-335E-43F8-A506-EA45B0547163}"/>
              </a:ext>
            </a:extLst>
          </p:cNvPr>
          <p:cNvSpPr>
            <a:spLocks noGrp="1"/>
          </p:cNvSpPr>
          <p:nvPr>
            <p:ph type="body" sz="quarter" idx="17" hasCustomPrompt="1"/>
          </p:nvPr>
        </p:nvSpPr>
        <p:spPr bwMode="gray">
          <a:xfrm>
            <a:off x="1559660" y="3429025"/>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15" name="Textplatzhalter 82">
            <a:extLst>
              <a:ext uri="{FF2B5EF4-FFF2-40B4-BE49-F238E27FC236}">
                <a16:creationId xmlns:a16="http://schemas.microsoft.com/office/drawing/2014/main" id="{70E65B85-F83B-4686-A8A8-871933BFD2F4}"/>
              </a:ext>
            </a:extLst>
          </p:cNvPr>
          <p:cNvSpPr>
            <a:spLocks noGrp="1"/>
          </p:cNvSpPr>
          <p:nvPr>
            <p:ph type="body" sz="quarter" idx="18" hasCustomPrompt="1"/>
          </p:nvPr>
        </p:nvSpPr>
        <p:spPr bwMode="gray">
          <a:xfrm>
            <a:off x="4188221" y="3428345"/>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16" name="Textplatzhalter 9">
            <a:extLst>
              <a:ext uri="{FF2B5EF4-FFF2-40B4-BE49-F238E27FC236}">
                <a16:creationId xmlns:a16="http://schemas.microsoft.com/office/drawing/2014/main" id="{BE375428-E513-4390-A044-618F2C0BA699}"/>
              </a:ext>
            </a:extLst>
          </p:cNvPr>
          <p:cNvSpPr>
            <a:spLocks noGrp="1"/>
          </p:cNvSpPr>
          <p:nvPr>
            <p:ph type="body" sz="quarter" idx="19" hasCustomPrompt="1"/>
          </p:nvPr>
        </p:nvSpPr>
        <p:spPr bwMode="gray">
          <a:xfrm>
            <a:off x="335360" y="4869288"/>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17" name="Textplatzhalter 82">
            <a:extLst>
              <a:ext uri="{FF2B5EF4-FFF2-40B4-BE49-F238E27FC236}">
                <a16:creationId xmlns:a16="http://schemas.microsoft.com/office/drawing/2014/main" id="{3B7614FC-7A12-4E9F-B19A-9E05262270F9}"/>
              </a:ext>
            </a:extLst>
          </p:cNvPr>
          <p:cNvSpPr>
            <a:spLocks noGrp="1"/>
          </p:cNvSpPr>
          <p:nvPr>
            <p:ph type="body" sz="quarter" idx="20" hasCustomPrompt="1"/>
          </p:nvPr>
        </p:nvSpPr>
        <p:spPr bwMode="gray">
          <a:xfrm>
            <a:off x="1559660" y="4941257"/>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18" name="Textplatzhalter 82">
            <a:extLst>
              <a:ext uri="{FF2B5EF4-FFF2-40B4-BE49-F238E27FC236}">
                <a16:creationId xmlns:a16="http://schemas.microsoft.com/office/drawing/2014/main" id="{F12983BC-03BB-4D51-9CE6-BE78CB9BA778}"/>
              </a:ext>
            </a:extLst>
          </p:cNvPr>
          <p:cNvSpPr>
            <a:spLocks noGrp="1"/>
          </p:cNvSpPr>
          <p:nvPr>
            <p:ph type="body" sz="quarter" idx="21" hasCustomPrompt="1"/>
          </p:nvPr>
        </p:nvSpPr>
        <p:spPr bwMode="gray">
          <a:xfrm>
            <a:off x="4188221" y="4940577"/>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19" name="Textplatzhalter 9">
            <a:extLst>
              <a:ext uri="{FF2B5EF4-FFF2-40B4-BE49-F238E27FC236}">
                <a16:creationId xmlns:a16="http://schemas.microsoft.com/office/drawing/2014/main" id="{B3697231-2F72-47FB-8FFB-D90B13C15674}"/>
              </a:ext>
            </a:extLst>
          </p:cNvPr>
          <p:cNvSpPr>
            <a:spLocks noGrp="1"/>
          </p:cNvSpPr>
          <p:nvPr>
            <p:ph type="body" sz="quarter" idx="22" hasCustomPrompt="1"/>
          </p:nvPr>
        </p:nvSpPr>
        <p:spPr bwMode="gray">
          <a:xfrm>
            <a:off x="5807968" y="1844824"/>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20" name="Textplatzhalter 82">
            <a:extLst>
              <a:ext uri="{FF2B5EF4-FFF2-40B4-BE49-F238E27FC236}">
                <a16:creationId xmlns:a16="http://schemas.microsoft.com/office/drawing/2014/main" id="{8D55C8D6-9307-4035-8623-D5AAE6F271C7}"/>
              </a:ext>
            </a:extLst>
          </p:cNvPr>
          <p:cNvSpPr>
            <a:spLocks noGrp="1"/>
          </p:cNvSpPr>
          <p:nvPr>
            <p:ph type="body" sz="quarter" idx="23" hasCustomPrompt="1"/>
          </p:nvPr>
        </p:nvSpPr>
        <p:spPr bwMode="gray">
          <a:xfrm>
            <a:off x="7032268" y="1916793"/>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21" name="Textplatzhalter 82">
            <a:extLst>
              <a:ext uri="{FF2B5EF4-FFF2-40B4-BE49-F238E27FC236}">
                <a16:creationId xmlns:a16="http://schemas.microsoft.com/office/drawing/2014/main" id="{24F85DC3-3771-478F-9FFF-567B34670623}"/>
              </a:ext>
            </a:extLst>
          </p:cNvPr>
          <p:cNvSpPr>
            <a:spLocks noGrp="1"/>
          </p:cNvSpPr>
          <p:nvPr>
            <p:ph type="body" sz="quarter" idx="24" hasCustomPrompt="1"/>
          </p:nvPr>
        </p:nvSpPr>
        <p:spPr bwMode="gray">
          <a:xfrm>
            <a:off x="9660829" y="1916113"/>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22" name="Textplatzhalter 9">
            <a:extLst>
              <a:ext uri="{FF2B5EF4-FFF2-40B4-BE49-F238E27FC236}">
                <a16:creationId xmlns:a16="http://schemas.microsoft.com/office/drawing/2014/main" id="{C2D1D366-C7E5-458D-9085-F1508F7CB1AE}"/>
              </a:ext>
            </a:extLst>
          </p:cNvPr>
          <p:cNvSpPr>
            <a:spLocks noGrp="1"/>
          </p:cNvSpPr>
          <p:nvPr>
            <p:ph type="body" sz="quarter" idx="25" hasCustomPrompt="1"/>
          </p:nvPr>
        </p:nvSpPr>
        <p:spPr bwMode="gray">
          <a:xfrm>
            <a:off x="5807968" y="3357056"/>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23" name="Textplatzhalter 82">
            <a:extLst>
              <a:ext uri="{FF2B5EF4-FFF2-40B4-BE49-F238E27FC236}">
                <a16:creationId xmlns:a16="http://schemas.microsoft.com/office/drawing/2014/main" id="{9B0B38D8-684B-4F9F-8601-E99CBB4BC51A}"/>
              </a:ext>
            </a:extLst>
          </p:cNvPr>
          <p:cNvSpPr>
            <a:spLocks noGrp="1"/>
          </p:cNvSpPr>
          <p:nvPr>
            <p:ph type="body" sz="quarter" idx="26" hasCustomPrompt="1"/>
          </p:nvPr>
        </p:nvSpPr>
        <p:spPr bwMode="gray">
          <a:xfrm>
            <a:off x="7032268" y="3429025"/>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24" name="Textplatzhalter 82">
            <a:extLst>
              <a:ext uri="{FF2B5EF4-FFF2-40B4-BE49-F238E27FC236}">
                <a16:creationId xmlns:a16="http://schemas.microsoft.com/office/drawing/2014/main" id="{519FAE2D-3EBC-4985-B54F-A4ECDF46B240}"/>
              </a:ext>
            </a:extLst>
          </p:cNvPr>
          <p:cNvSpPr>
            <a:spLocks noGrp="1"/>
          </p:cNvSpPr>
          <p:nvPr>
            <p:ph type="body" sz="quarter" idx="27" hasCustomPrompt="1"/>
          </p:nvPr>
        </p:nvSpPr>
        <p:spPr bwMode="gray">
          <a:xfrm>
            <a:off x="9660829" y="3428345"/>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25" name="Textplatzhalter 9">
            <a:extLst>
              <a:ext uri="{FF2B5EF4-FFF2-40B4-BE49-F238E27FC236}">
                <a16:creationId xmlns:a16="http://schemas.microsoft.com/office/drawing/2014/main" id="{F73D3040-BECE-463A-BEF0-10C7D07DA8BB}"/>
              </a:ext>
            </a:extLst>
          </p:cNvPr>
          <p:cNvSpPr>
            <a:spLocks noGrp="1"/>
          </p:cNvSpPr>
          <p:nvPr>
            <p:ph type="body" sz="quarter" idx="28" hasCustomPrompt="1"/>
          </p:nvPr>
        </p:nvSpPr>
        <p:spPr bwMode="gray">
          <a:xfrm>
            <a:off x="5807968" y="4869288"/>
            <a:ext cx="1152000" cy="1152000"/>
          </a:xfrm>
          <a:solidFill>
            <a:schemeClr val="bg2"/>
          </a:solidFill>
        </p:spPr>
        <p:txBody>
          <a:bodyPr lIns="234000" tIns="234000" rIns="234000" bIns="23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26" name="Textplatzhalter 82">
            <a:extLst>
              <a:ext uri="{FF2B5EF4-FFF2-40B4-BE49-F238E27FC236}">
                <a16:creationId xmlns:a16="http://schemas.microsoft.com/office/drawing/2014/main" id="{2B2F57F7-8321-42D8-9F4D-2DBE927B8EC3}"/>
              </a:ext>
            </a:extLst>
          </p:cNvPr>
          <p:cNvSpPr>
            <a:spLocks noGrp="1"/>
          </p:cNvSpPr>
          <p:nvPr>
            <p:ph type="body" sz="quarter" idx="29" hasCustomPrompt="1"/>
          </p:nvPr>
        </p:nvSpPr>
        <p:spPr bwMode="gray">
          <a:xfrm>
            <a:off x="7032268" y="4941257"/>
            <a:ext cx="2592388" cy="1008063"/>
          </a:xfrm>
        </p:spPr>
        <p:txBody>
          <a:bodyPr lIns="90000" rIns="90000"/>
          <a:lstStyle>
            <a:lvl1pPr marL="0" indent="0">
              <a:lnSpc>
                <a:spcPct val="90000"/>
              </a:lnSpc>
              <a:buFont typeface="Arial" panose="020B0604020202020204" pitchFamily="34" charset="0"/>
              <a:buNone/>
              <a:defRPr sz="1800" b="0">
                <a:solidFill>
                  <a:schemeClr val="tx1"/>
                </a:solidFill>
              </a:defRPr>
            </a:lvl1pPr>
            <a:lvl2pPr marL="0" indent="0">
              <a:lnSpc>
                <a:spcPct val="90000"/>
              </a:lnSpc>
              <a:buFont typeface="Arial" panose="020B0604020202020204" pitchFamily="34" charset="0"/>
              <a:buNone/>
              <a:defRPr sz="1800" b="0">
                <a:solidFill>
                  <a:schemeClr val="tx1"/>
                </a:solidFill>
              </a:defRPr>
            </a:lvl2pPr>
            <a:lvl3pPr marL="0" indent="0">
              <a:lnSpc>
                <a:spcPct val="90000"/>
              </a:lnSpc>
              <a:buNone/>
              <a:defRPr sz="1800" b="0">
                <a:solidFill>
                  <a:schemeClr val="tx1"/>
                </a:solidFill>
              </a:defRPr>
            </a:lvl3pPr>
            <a:lvl4pPr marL="0" indent="0">
              <a:lnSpc>
                <a:spcPct val="90000"/>
              </a:lnSpc>
              <a:buNone/>
              <a:defRPr sz="1800" b="0">
                <a:solidFill>
                  <a:schemeClr val="tx1"/>
                </a:solidFill>
              </a:defRPr>
            </a:lvl4pPr>
            <a:lvl5pPr marL="0" indent="0">
              <a:lnSpc>
                <a:spcPct val="90000"/>
              </a:lnSpc>
              <a:buNone/>
              <a:defRPr sz="1800" b="0">
                <a:solidFill>
                  <a:schemeClr val="tx1"/>
                </a:solidFill>
              </a:defRPr>
            </a:lvl5pPr>
          </a:lstStyle>
          <a:p>
            <a:pPr lvl="0"/>
            <a:r>
              <a:rPr lang="de-DE" dirty="0"/>
              <a:t>Platzhalter für einen </a:t>
            </a:r>
            <a:r>
              <a:rPr lang="de-DE" dirty="0" err="1"/>
              <a:t>Agendapunkt</a:t>
            </a:r>
            <a:endParaRPr lang="de-DE" dirty="0"/>
          </a:p>
        </p:txBody>
      </p:sp>
      <p:sp>
        <p:nvSpPr>
          <p:cNvPr id="27" name="Textplatzhalter 82">
            <a:extLst>
              <a:ext uri="{FF2B5EF4-FFF2-40B4-BE49-F238E27FC236}">
                <a16:creationId xmlns:a16="http://schemas.microsoft.com/office/drawing/2014/main" id="{B195D8C4-F55F-484B-949F-A4EF25088158}"/>
              </a:ext>
            </a:extLst>
          </p:cNvPr>
          <p:cNvSpPr>
            <a:spLocks noGrp="1"/>
          </p:cNvSpPr>
          <p:nvPr>
            <p:ph type="body" sz="quarter" idx="30" hasCustomPrompt="1"/>
          </p:nvPr>
        </p:nvSpPr>
        <p:spPr bwMode="gray">
          <a:xfrm>
            <a:off x="9660829" y="4940577"/>
            <a:ext cx="828000" cy="1008063"/>
          </a:xfrm>
        </p:spPr>
        <p:txBody>
          <a:bodyPr lIns="0" rIns="0"/>
          <a:lstStyle>
            <a:lvl1pPr marL="0" indent="0" algn="r">
              <a:lnSpc>
                <a:spcPct val="90000"/>
              </a:lnSpc>
              <a:buFont typeface="Arial" panose="020B0604020202020204" pitchFamily="34" charset="0"/>
              <a:buNone/>
              <a:defRPr sz="1800" b="0">
                <a:solidFill>
                  <a:schemeClr val="tx1"/>
                </a:solidFill>
              </a:defRPr>
            </a:lvl1pPr>
            <a:lvl2pPr marL="0" indent="0" algn="r">
              <a:lnSpc>
                <a:spcPct val="90000"/>
              </a:lnSpc>
              <a:buFont typeface="Arial" panose="020B0604020202020204" pitchFamily="34" charset="0"/>
              <a:buNone/>
              <a:defRPr sz="1800" b="0">
                <a:solidFill>
                  <a:schemeClr val="tx1"/>
                </a:solidFill>
              </a:defRPr>
            </a:lvl2pPr>
            <a:lvl3pPr marL="0" indent="0" algn="r">
              <a:lnSpc>
                <a:spcPct val="90000"/>
              </a:lnSpc>
              <a:buNone/>
              <a:defRPr sz="1800" b="0">
                <a:solidFill>
                  <a:schemeClr val="tx1"/>
                </a:solidFill>
              </a:defRPr>
            </a:lvl3pPr>
            <a:lvl4pPr marL="0" indent="0" algn="r">
              <a:lnSpc>
                <a:spcPct val="90000"/>
              </a:lnSpc>
              <a:buNone/>
              <a:defRPr sz="1800" b="0">
                <a:solidFill>
                  <a:schemeClr val="tx1"/>
                </a:solidFill>
              </a:defRPr>
            </a:lvl4pPr>
            <a:lvl5pPr marL="0" indent="0" algn="r">
              <a:lnSpc>
                <a:spcPct val="90000"/>
              </a:lnSpc>
              <a:buNone/>
              <a:defRPr sz="1800" b="0">
                <a:solidFill>
                  <a:schemeClr val="tx1"/>
                </a:solidFill>
              </a:defRPr>
            </a:lvl5pPr>
          </a:lstStyle>
          <a:p>
            <a:pPr lvl="0"/>
            <a:r>
              <a:rPr lang="de-DE" dirty="0"/>
              <a:t>Seite XX</a:t>
            </a:r>
            <a:endParaRPr lang="en-US" dirty="0"/>
          </a:p>
        </p:txBody>
      </p:sp>
      <p:sp>
        <p:nvSpPr>
          <p:cNvPr id="28" name="Textplatzhalter 101">
            <a:extLst>
              <a:ext uri="{FF2B5EF4-FFF2-40B4-BE49-F238E27FC236}">
                <a16:creationId xmlns:a16="http://schemas.microsoft.com/office/drawing/2014/main" id="{DA3F42E5-9205-4E41-A38E-EFAEBBE8C993}"/>
              </a:ext>
            </a:extLst>
          </p:cNvPr>
          <p:cNvSpPr>
            <a:spLocks noGrp="1"/>
          </p:cNvSpPr>
          <p:nvPr>
            <p:ph type="body" sz="quarter" idx="31" hasCustomPrompt="1"/>
          </p:nvPr>
        </p:nvSpPr>
        <p:spPr bwMode="gray">
          <a:xfrm>
            <a:off x="1559660" y="18448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29" name="Textplatzhalter 102">
            <a:extLst>
              <a:ext uri="{FF2B5EF4-FFF2-40B4-BE49-F238E27FC236}">
                <a16:creationId xmlns:a16="http://schemas.microsoft.com/office/drawing/2014/main" id="{4520063F-A82F-4687-BA27-BD1B221DAE8D}"/>
              </a:ext>
            </a:extLst>
          </p:cNvPr>
          <p:cNvSpPr>
            <a:spLocks noGrp="1"/>
          </p:cNvSpPr>
          <p:nvPr>
            <p:ph type="body" sz="quarter" idx="32" hasCustomPrompt="1"/>
          </p:nvPr>
        </p:nvSpPr>
        <p:spPr bwMode="gray">
          <a:xfrm>
            <a:off x="1559660" y="29896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0" name="Textplatzhalter 103">
            <a:extLst>
              <a:ext uri="{FF2B5EF4-FFF2-40B4-BE49-F238E27FC236}">
                <a16:creationId xmlns:a16="http://schemas.microsoft.com/office/drawing/2014/main" id="{D473F87A-3662-4169-809D-5517BDB559C0}"/>
              </a:ext>
            </a:extLst>
          </p:cNvPr>
          <p:cNvSpPr>
            <a:spLocks noGrp="1"/>
          </p:cNvSpPr>
          <p:nvPr>
            <p:ph type="body" sz="quarter" idx="33" hasCustomPrompt="1"/>
          </p:nvPr>
        </p:nvSpPr>
        <p:spPr bwMode="gray">
          <a:xfrm>
            <a:off x="1559660" y="33570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1" name="Textplatzhalter 104">
            <a:extLst>
              <a:ext uri="{FF2B5EF4-FFF2-40B4-BE49-F238E27FC236}">
                <a16:creationId xmlns:a16="http://schemas.microsoft.com/office/drawing/2014/main" id="{6ECFE2DB-08F7-44C0-8EB8-A8EDE400C339}"/>
              </a:ext>
            </a:extLst>
          </p:cNvPr>
          <p:cNvSpPr>
            <a:spLocks noGrp="1"/>
          </p:cNvSpPr>
          <p:nvPr>
            <p:ph type="body" sz="quarter" idx="34" hasCustomPrompt="1"/>
          </p:nvPr>
        </p:nvSpPr>
        <p:spPr bwMode="gray">
          <a:xfrm>
            <a:off x="1559660" y="45018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2" name="Textplatzhalter 105">
            <a:extLst>
              <a:ext uri="{FF2B5EF4-FFF2-40B4-BE49-F238E27FC236}">
                <a16:creationId xmlns:a16="http://schemas.microsoft.com/office/drawing/2014/main" id="{3AE0099D-F87A-4105-B947-076B5F89D3B3}"/>
              </a:ext>
            </a:extLst>
          </p:cNvPr>
          <p:cNvSpPr>
            <a:spLocks noGrp="1"/>
          </p:cNvSpPr>
          <p:nvPr>
            <p:ph type="body" sz="quarter" idx="35" hasCustomPrompt="1"/>
          </p:nvPr>
        </p:nvSpPr>
        <p:spPr bwMode="gray">
          <a:xfrm>
            <a:off x="1559660" y="48692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3" name="Textplatzhalter 106">
            <a:extLst>
              <a:ext uri="{FF2B5EF4-FFF2-40B4-BE49-F238E27FC236}">
                <a16:creationId xmlns:a16="http://schemas.microsoft.com/office/drawing/2014/main" id="{D6A890EE-5BC0-4820-9F88-2FD09FEAB4D2}"/>
              </a:ext>
            </a:extLst>
          </p:cNvPr>
          <p:cNvSpPr>
            <a:spLocks noGrp="1"/>
          </p:cNvSpPr>
          <p:nvPr>
            <p:ph type="body" sz="quarter" idx="36" hasCustomPrompt="1"/>
          </p:nvPr>
        </p:nvSpPr>
        <p:spPr bwMode="gray">
          <a:xfrm>
            <a:off x="1559660" y="60140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4" name="Textplatzhalter 107">
            <a:extLst>
              <a:ext uri="{FF2B5EF4-FFF2-40B4-BE49-F238E27FC236}">
                <a16:creationId xmlns:a16="http://schemas.microsoft.com/office/drawing/2014/main" id="{E99079FE-594C-4F6A-8B57-149DA289A63D}"/>
              </a:ext>
            </a:extLst>
          </p:cNvPr>
          <p:cNvSpPr>
            <a:spLocks noGrp="1"/>
          </p:cNvSpPr>
          <p:nvPr>
            <p:ph type="body" sz="quarter" idx="37" hasCustomPrompt="1"/>
          </p:nvPr>
        </p:nvSpPr>
        <p:spPr bwMode="gray">
          <a:xfrm>
            <a:off x="7031927" y="18448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5" name="Textplatzhalter 108">
            <a:extLst>
              <a:ext uri="{FF2B5EF4-FFF2-40B4-BE49-F238E27FC236}">
                <a16:creationId xmlns:a16="http://schemas.microsoft.com/office/drawing/2014/main" id="{EFF86D36-C5BE-4673-A8A6-7D0D947923C1}"/>
              </a:ext>
            </a:extLst>
          </p:cNvPr>
          <p:cNvSpPr>
            <a:spLocks noGrp="1"/>
          </p:cNvSpPr>
          <p:nvPr>
            <p:ph type="body" sz="quarter" idx="38" hasCustomPrompt="1"/>
          </p:nvPr>
        </p:nvSpPr>
        <p:spPr bwMode="gray">
          <a:xfrm>
            <a:off x="7031927" y="2989624"/>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6" name="Textplatzhalter 109">
            <a:extLst>
              <a:ext uri="{FF2B5EF4-FFF2-40B4-BE49-F238E27FC236}">
                <a16:creationId xmlns:a16="http://schemas.microsoft.com/office/drawing/2014/main" id="{BF0FA697-8D76-468D-A406-096BAFCCDC37}"/>
              </a:ext>
            </a:extLst>
          </p:cNvPr>
          <p:cNvSpPr>
            <a:spLocks noGrp="1"/>
          </p:cNvSpPr>
          <p:nvPr>
            <p:ph type="body" sz="quarter" idx="39" hasCustomPrompt="1"/>
          </p:nvPr>
        </p:nvSpPr>
        <p:spPr bwMode="gray">
          <a:xfrm>
            <a:off x="7031927" y="33570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7" name="Textplatzhalter 110">
            <a:extLst>
              <a:ext uri="{FF2B5EF4-FFF2-40B4-BE49-F238E27FC236}">
                <a16:creationId xmlns:a16="http://schemas.microsoft.com/office/drawing/2014/main" id="{E0EBB817-D25B-4AA0-AD29-916EC91E5B9E}"/>
              </a:ext>
            </a:extLst>
          </p:cNvPr>
          <p:cNvSpPr>
            <a:spLocks noGrp="1"/>
          </p:cNvSpPr>
          <p:nvPr>
            <p:ph type="body" sz="quarter" idx="40" hasCustomPrompt="1"/>
          </p:nvPr>
        </p:nvSpPr>
        <p:spPr bwMode="gray">
          <a:xfrm>
            <a:off x="7031927" y="4501856"/>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8" name="Textplatzhalter 111">
            <a:extLst>
              <a:ext uri="{FF2B5EF4-FFF2-40B4-BE49-F238E27FC236}">
                <a16:creationId xmlns:a16="http://schemas.microsoft.com/office/drawing/2014/main" id="{4DFA1A67-EEBD-4128-8393-0763099480E6}"/>
              </a:ext>
            </a:extLst>
          </p:cNvPr>
          <p:cNvSpPr>
            <a:spLocks noGrp="1"/>
          </p:cNvSpPr>
          <p:nvPr>
            <p:ph type="body" sz="quarter" idx="41" hasCustomPrompt="1"/>
          </p:nvPr>
        </p:nvSpPr>
        <p:spPr bwMode="gray">
          <a:xfrm>
            <a:off x="7031927" y="48692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39" name="Textplatzhalter 112">
            <a:extLst>
              <a:ext uri="{FF2B5EF4-FFF2-40B4-BE49-F238E27FC236}">
                <a16:creationId xmlns:a16="http://schemas.microsoft.com/office/drawing/2014/main" id="{9686D589-B98E-445F-9B3E-78ED46059FCE}"/>
              </a:ext>
            </a:extLst>
          </p:cNvPr>
          <p:cNvSpPr>
            <a:spLocks noGrp="1"/>
          </p:cNvSpPr>
          <p:nvPr>
            <p:ph type="body" sz="quarter" idx="42" hasCustomPrompt="1"/>
          </p:nvPr>
        </p:nvSpPr>
        <p:spPr bwMode="gray">
          <a:xfrm>
            <a:off x="7031927" y="6014088"/>
            <a:ext cx="3456561"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Tree>
    <p:extLst>
      <p:ext uri="{BB962C8B-B14F-4D97-AF65-F5344CB8AC3E}">
        <p14:creationId xmlns:p14="http://schemas.microsoft.com/office/powerpoint/2010/main" val="784118785"/>
      </p:ext>
    </p:extLst>
  </p:cSld>
  <p:clrMapOvr>
    <a:masterClrMapping/>
  </p:clrMapOvr>
  <p:extLst>
    <p:ext uri="{DCECCB84-F9BA-43D5-87BE-67443E8EF086}">
      <p15:sldGuideLst xmlns:p15="http://schemas.microsoft.com/office/powerpoint/2012/main">
        <p15:guide id="1" pos="21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lan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970EC369-A260-44CE-88B8-A9B814056588}"/>
              </a:ext>
            </a:extLst>
          </p:cNvPr>
          <p:cNvGraphicFramePr>
            <a:graphicFrameLocks noChangeAspect="1"/>
          </p:cNvGraphicFramePr>
          <p:nvPr userDrawn="1">
            <p:custDataLst>
              <p:tags r:id="rId1"/>
            </p:custDataLst>
            <p:extLst>
              <p:ext uri="{D42A27DB-BD31-4B8C-83A1-F6EECF244321}">
                <p14:modId xmlns:p14="http://schemas.microsoft.com/office/powerpoint/2010/main" val="2660053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8" name="Objekt 7" hidden="1">
                        <a:extLst>
                          <a:ext uri="{FF2B5EF4-FFF2-40B4-BE49-F238E27FC236}">
                            <a16:creationId xmlns:a16="http://schemas.microsoft.com/office/drawing/2014/main" id="{970EC369-A260-44CE-88B8-A9B8140565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557A6501-2E26-4D0D-A6F9-21C7690BFFF4}"/>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sp>
        <p:nvSpPr>
          <p:cNvPr id="2" name="Titel 1">
            <a:extLst>
              <a:ext uri="{FF2B5EF4-FFF2-40B4-BE49-F238E27FC236}">
                <a16:creationId xmlns:a16="http://schemas.microsoft.com/office/drawing/2014/main" id="{B2874B01-A1CF-4388-A618-23E47E127A01}"/>
              </a:ext>
            </a:extLst>
          </p:cNvPr>
          <p:cNvSpPr>
            <a:spLocks noGrp="1"/>
          </p:cNvSpPr>
          <p:nvPr>
            <p:ph type="title"/>
          </p:nvPr>
        </p:nvSpPr>
        <p:spPr bwMode="gray">
          <a:xfrm>
            <a:off x="696000" y="908373"/>
            <a:ext cx="9792000" cy="409343"/>
          </a:xfrm>
        </p:spPr>
        <p:txBody>
          <a:bodyPr/>
          <a:lstStyle/>
          <a:p>
            <a:r>
              <a:rPr lang="de-DE"/>
              <a:t>Mastertitelformat bearbeiten</a:t>
            </a:r>
          </a:p>
        </p:txBody>
      </p:sp>
      <p:sp>
        <p:nvSpPr>
          <p:cNvPr id="3" name="Fußzeilenplatzhalter 2">
            <a:extLst>
              <a:ext uri="{FF2B5EF4-FFF2-40B4-BE49-F238E27FC236}">
                <a16:creationId xmlns:a16="http://schemas.microsoft.com/office/drawing/2014/main" id="{5F8779A0-B0FF-4C21-BABB-4F02E5D74F6C}"/>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BB4C7D7D-53EA-4ECC-B833-87968F4A8457}"/>
              </a:ext>
            </a:extLst>
          </p:cNvPr>
          <p:cNvSpPr>
            <a:spLocks noGrp="1"/>
          </p:cNvSpPr>
          <p:nvPr>
            <p:ph type="sldNum" sz="quarter" idx="11"/>
          </p:nvPr>
        </p:nvSpPr>
        <p:spPr bwMode="gray"/>
        <p:txBody>
          <a:bodyPr/>
          <a:lstStyle/>
          <a:p>
            <a:fld id="{1925EFE5-409A-4263-AA86-E37B8055B6A0}" type="slidenum">
              <a:rPr lang="de-DE" smtClean="0"/>
              <a:pPr/>
              <a:t>‹Nr.›</a:t>
            </a:fld>
            <a:endParaRPr lang="de-DE"/>
          </a:p>
        </p:txBody>
      </p:sp>
      <p:sp>
        <p:nvSpPr>
          <p:cNvPr id="6" name="Textplatzhalter 5">
            <a:extLst>
              <a:ext uri="{FF2B5EF4-FFF2-40B4-BE49-F238E27FC236}">
                <a16:creationId xmlns:a16="http://schemas.microsoft.com/office/drawing/2014/main" id="{3528D182-E4E8-49E3-8795-36960DA399A3}"/>
              </a:ext>
            </a:extLst>
          </p:cNvPr>
          <p:cNvSpPr>
            <a:spLocks noGrp="1"/>
          </p:cNvSpPr>
          <p:nvPr>
            <p:ph type="body" sz="quarter" idx="12" hasCustomPrompt="1"/>
          </p:nvPr>
        </p:nvSpPr>
        <p:spPr bwMode="gray">
          <a:xfrm>
            <a:off x="696000" y="1304417"/>
            <a:ext cx="9792000" cy="409343"/>
          </a:xfrm>
        </p:spPr>
        <p:txBody>
          <a:bodyPr>
            <a:spAutoFit/>
          </a:bodyPr>
          <a:lstStyle>
            <a:lvl1pPr marL="0" indent="0">
              <a:lnSpc>
                <a:spcPct val="95000"/>
              </a:lnSpc>
              <a:buFont typeface="Arial" panose="020B0604020202020204" pitchFamily="34" charset="0"/>
              <a:buNone/>
              <a:defRPr sz="2800" b="0" spc="-20" baseline="0">
                <a:solidFill>
                  <a:schemeClr val="tx2"/>
                </a:solidFill>
              </a:defRPr>
            </a:lvl1pPr>
            <a:lvl2pPr marL="0" indent="0">
              <a:lnSpc>
                <a:spcPct val="95000"/>
              </a:lnSpc>
              <a:buFont typeface="Arial" panose="020B0604020202020204" pitchFamily="34" charset="0"/>
              <a:buNone/>
              <a:defRPr sz="2800" b="0">
                <a:solidFill>
                  <a:schemeClr val="tx2"/>
                </a:solidFill>
              </a:defRPr>
            </a:lvl2pPr>
            <a:lvl3pPr marL="0" indent="0">
              <a:lnSpc>
                <a:spcPct val="95000"/>
              </a:lnSpc>
              <a:buNone/>
              <a:defRPr sz="2800" b="0">
                <a:solidFill>
                  <a:schemeClr val="tx2"/>
                </a:solidFill>
              </a:defRPr>
            </a:lvl3pPr>
            <a:lvl4pPr marL="0" indent="0">
              <a:lnSpc>
                <a:spcPct val="95000"/>
              </a:lnSpc>
              <a:buNone/>
              <a:defRPr sz="2800" b="0">
                <a:solidFill>
                  <a:schemeClr val="tx2"/>
                </a:solidFill>
              </a:defRPr>
            </a:lvl4pPr>
            <a:lvl5pPr marL="0" indent="0">
              <a:lnSpc>
                <a:spcPct val="95000"/>
              </a:lnSpc>
              <a:buNone/>
              <a:defRPr sz="2800" b="0">
                <a:solidFill>
                  <a:schemeClr val="tx2"/>
                </a:solidFill>
              </a:defRPr>
            </a:lvl5pPr>
          </a:lstStyle>
          <a:p>
            <a:pPr lvl="0"/>
            <a:r>
              <a:rPr lang="de-DE" dirty="0"/>
              <a:t>Untertitel durch Klicken bearbeiten (optional)</a:t>
            </a:r>
          </a:p>
        </p:txBody>
      </p:sp>
      <p:sp>
        <p:nvSpPr>
          <p:cNvPr id="40" name="Textplatzhalter 9">
            <a:extLst>
              <a:ext uri="{FF2B5EF4-FFF2-40B4-BE49-F238E27FC236}">
                <a16:creationId xmlns:a16="http://schemas.microsoft.com/office/drawing/2014/main" id="{35B9F9B3-EAF1-4065-951D-E1DB65D53022}"/>
              </a:ext>
            </a:extLst>
          </p:cNvPr>
          <p:cNvSpPr>
            <a:spLocks noGrp="1"/>
          </p:cNvSpPr>
          <p:nvPr>
            <p:ph type="body" sz="quarter" idx="13" hasCustomPrompt="1"/>
          </p:nvPr>
        </p:nvSpPr>
        <p:spPr bwMode="gray">
          <a:xfrm>
            <a:off x="335360" y="1844824"/>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41" name="Textplatzhalter 82">
            <a:extLst>
              <a:ext uri="{FF2B5EF4-FFF2-40B4-BE49-F238E27FC236}">
                <a16:creationId xmlns:a16="http://schemas.microsoft.com/office/drawing/2014/main" id="{78499317-3DC9-4106-BC3E-5EEB9B4FE210}"/>
              </a:ext>
            </a:extLst>
          </p:cNvPr>
          <p:cNvSpPr>
            <a:spLocks noGrp="1"/>
          </p:cNvSpPr>
          <p:nvPr>
            <p:ph type="body" sz="quarter" idx="14" hasCustomPrompt="1"/>
          </p:nvPr>
        </p:nvSpPr>
        <p:spPr bwMode="gray">
          <a:xfrm>
            <a:off x="1127399" y="1932344"/>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42" name="Textplatzhalter 82">
            <a:extLst>
              <a:ext uri="{FF2B5EF4-FFF2-40B4-BE49-F238E27FC236}">
                <a16:creationId xmlns:a16="http://schemas.microsoft.com/office/drawing/2014/main" id="{77C71210-CEC9-40C0-99EB-48397CDEF551}"/>
              </a:ext>
            </a:extLst>
          </p:cNvPr>
          <p:cNvSpPr>
            <a:spLocks noGrp="1"/>
          </p:cNvSpPr>
          <p:nvPr>
            <p:ph type="body" sz="quarter" idx="15" hasCustomPrompt="1"/>
          </p:nvPr>
        </p:nvSpPr>
        <p:spPr bwMode="gray">
          <a:xfrm>
            <a:off x="4188221" y="1932344"/>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43" name="Textplatzhalter 9">
            <a:extLst>
              <a:ext uri="{FF2B5EF4-FFF2-40B4-BE49-F238E27FC236}">
                <a16:creationId xmlns:a16="http://schemas.microsoft.com/office/drawing/2014/main" id="{CCEBA3E6-4C9E-4240-8A5E-1B2CB6B52C04}"/>
              </a:ext>
            </a:extLst>
          </p:cNvPr>
          <p:cNvSpPr>
            <a:spLocks noGrp="1"/>
          </p:cNvSpPr>
          <p:nvPr>
            <p:ph type="body" sz="quarter" idx="16" hasCustomPrompt="1"/>
          </p:nvPr>
        </p:nvSpPr>
        <p:spPr bwMode="gray">
          <a:xfrm>
            <a:off x="335360" y="2708940"/>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44" name="Textplatzhalter 82">
            <a:extLst>
              <a:ext uri="{FF2B5EF4-FFF2-40B4-BE49-F238E27FC236}">
                <a16:creationId xmlns:a16="http://schemas.microsoft.com/office/drawing/2014/main" id="{F4F3593F-C1B5-41C3-ADAF-9262A7ACD0FB}"/>
              </a:ext>
            </a:extLst>
          </p:cNvPr>
          <p:cNvSpPr>
            <a:spLocks noGrp="1"/>
          </p:cNvSpPr>
          <p:nvPr>
            <p:ph type="body" sz="quarter" idx="17" hasCustomPrompt="1"/>
          </p:nvPr>
        </p:nvSpPr>
        <p:spPr bwMode="gray">
          <a:xfrm>
            <a:off x="1127399" y="2796460"/>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45" name="Textplatzhalter 82">
            <a:extLst>
              <a:ext uri="{FF2B5EF4-FFF2-40B4-BE49-F238E27FC236}">
                <a16:creationId xmlns:a16="http://schemas.microsoft.com/office/drawing/2014/main" id="{86C50D98-D132-4795-95AA-E8C9CD110FCF}"/>
              </a:ext>
            </a:extLst>
          </p:cNvPr>
          <p:cNvSpPr>
            <a:spLocks noGrp="1"/>
          </p:cNvSpPr>
          <p:nvPr>
            <p:ph type="body" sz="quarter" idx="18" hasCustomPrompt="1"/>
          </p:nvPr>
        </p:nvSpPr>
        <p:spPr bwMode="gray">
          <a:xfrm>
            <a:off x="4188221" y="2796460"/>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46" name="Textplatzhalter 9">
            <a:extLst>
              <a:ext uri="{FF2B5EF4-FFF2-40B4-BE49-F238E27FC236}">
                <a16:creationId xmlns:a16="http://schemas.microsoft.com/office/drawing/2014/main" id="{E0DBF607-F103-492B-B13D-8A0DB705BB19}"/>
              </a:ext>
            </a:extLst>
          </p:cNvPr>
          <p:cNvSpPr>
            <a:spLocks noGrp="1"/>
          </p:cNvSpPr>
          <p:nvPr>
            <p:ph type="body" sz="quarter" idx="19" hasCustomPrompt="1"/>
          </p:nvPr>
        </p:nvSpPr>
        <p:spPr bwMode="gray">
          <a:xfrm>
            <a:off x="335360" y="3573056"/>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47" name="Textplatzhalter 82">
            <a:extLst>
              <a:ext uri="{FF2B5EF4-FFF2-40B4-BE49-F238E27FC236}">
                <a16:creationId xmlns:a16="http://schemas.microsoft.com/office/drawing/2014/main" id="{C50F5549-3248-4561-A4FA-BC6593D3C9E6}"/>
              </a:ext>
            </a:extLst>
          </p:cNvPr>
          <p:cNvSpPr>
            <a:spLocks noGrp="1"/>
          </p:cNvSpPr>
          <p:nvPr>
            <p:ph type="body" sz="quarter" idx="20" hasCustomPrompt="1"/>
          </p:nvPr>
        </p:nvSpPr>
        <p:spPr bwMode="gray">
          <a:xfrm>
            <a:off x="1127399" y="3660576"/>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48" name="Textplatzhalter 82">
            <a:extLst>
              <a:ext uri="{FF2B5EF4-FFF2-40B4-BE49-F238E27FC236}">
                <a16:creationId xmlns:a16="http://schemas.microsoft.com/office/drawing/2014/main" id="{8CF9FACB-CABF-491F-A442-FBE88AAD1C19}"/>
              </a:ext>
            </a:extLst>
          </p:cNvPr>
          <p:cNvSpPr>
            <a:spLocks noGrp="1"/>
          </p:cNvSpPr>
          <p:nvPr>
            <p:ph type="body" sz="quarter" idx="21" hasCustomPrompt="1"/>
          </p:nvPr>
        </p:nvSpPr>
        <p:spPr bwMode="gray">
          <a:xfrm>
            <a:off x="4188221" y="3660576"/>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49" name="Textplatzhalter 9">
            <a:extLst>
              <a:ext uri="{FF2B5EF4-FFF2-40B4-BE49-F238E27FC236}">
                <a16:creationId xmlns:a16="http://schemas.microsoft.com/office/drawing/2014/main" id="{5CDB1A70-6243-428A-BDDA-2F7C4473BDE1}"/>
              </a:ext>
            </a:extLst>
          </p:cNvPr>
          <p:cNvSpPr>
            <a:spLocks noGrp="1"/>
          </p:cNvSpPr>
          <p:nvPr>
            <p:ph type="body" sz="quarter" idx="22" hasCustomPrompt="1"/>
          </p:nvPr>
        </p:nvSpPr>
        <p:spPr bwMode="gray">
          <a:xfrm>
            <a:off x="335360" y="4437172"/>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0" name="Textplatzhalter 82">
            <a:extLst>
              <a:ext uri="{FF2B5EF4-FFF2-40B4-BE49-F238E27FC236}">
                <a16:creationId xmlns:a16="http://schemas.microsoft.com/office/drawing/2014/main" id="{1873D3BB-1625-4701-BD6F-96E5C7911CBA}"/>
              </a:ext>
            </a:extLst>
          </p:cNvPr>
          <p:cNvSpPr>
            <a:spLocks noGrp="1"/>
          </p:cNvSpPr>
          <p:nvPr>
            <p:ph type="body" sz="quarter" idx="23" hasCustomPrompt="1"/>
          </p:nvPr>
        </p:nvSpPr>
        <p:spPr bwMode="gray">
          <a:xfrm>
            <a:off x="1127399" y="4524692"/>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51" name="Textplatzhalter 82">
            <a:extLst>
              <a:ext uri="{FF2B5EF4-FFF2-40B4-BE49-F238E27FC236}">
                <a16:creationId xmlns:a16="http://schemas.microsoft.com/office/drawing/2014/main" id="{EC0AB892-5789-42BD-93AE-5781A6E104BD}"/>
              </a:ext>
            </a:extLst>
          </p:cNvPr>
          <p:cNvSpPr>
            <a:spLocks noGrp="1"/>
          </p:cNvSpPr>
          <p:nvPr>
            <p:ph type="body" sz="quarter" idx="24" hasCustomPrompt="1"/>
          </p:nvPr>
        </p:nvSpPr>
        <p:spPr bwMode="gray">
          <a:xfrm>
            <a:off x="4188221" y="4524692"/>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52" name="Textplatzhalter 9">
            <a:extLst>
              <a:ext uri="{FF2B5EF4-FFF2-40B4-BE49-F238E27FC236}">
                <a16:creationId xmlns:a16="http://schemas.microsoft.com/office/drawing/2014/main" id="{B4A1724F-0F67-4DBC-A9E1-3FF6CCF199D1}"/>
              </a:ext>
            </a:extLst>
          </p:cNvPr>
          <p:cNvSpPr>
            <a:spLocks noGrp="1"/>
          </p:cNvSpPr>
          <p:nvPr>
            <p:ph type="body" sz="quarter" idx="25" hasCustomPrompt="1"/>
          </p:nvPr>
        </p:nvSpPr>
        <p:spPr bwMode="gray">
          <a:xfrm>
            <a:off x="335360" y="5301288"/>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3" name="Textplatzhalter 82">
            <a:extLst>
              <a:ext uri="{FF2B5EF4-FFF2-40B4-BE49-F238E27FC236}">
                <a16:creationId xmlns:a16="http://schemas.microsoft.com/office/drawing/2014/main" id="{E1769776-05F5-4E93-81F0-F8AEE6E398DF}"/>
              </a:ext>
            </a:extLst>
          </p:cNvPr>
          <p:cNvSpPr>
            <a:spLocks noGrp="1"/>
          </p:cNvSpPr>
          <p:nvPr>
            <p:ph type="body" sz="quarter" idx="26" hasCustomPrompt="1"/>
          </p:nvPr>
        </p:nvSpPr>
        <p:spPr bwMode="gray">
          <a:xfrm>
            <a:off x="1131684" y="5388808"/>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54" name="Textplatzhalter 82">
            <a:extLst>
              <a:ext uri="{FF2B5EF4-FFF2-40B4-BE49-F238E27FC236}">
                <a16:creationId xmlns:a16="http://schemas.microsoft.com/office/drawing/2014/main" id="{3938A0AA-49D7-4B6E-A830-6D6D4D4B7FAD}"/>
              </a:ext>
            </a:extLst>
          </p:cNvPr>
          <p:cNvSpPr>
            <a:spLocks noGrp="1"/>
          </p:cNvSpPr>
          <p:nvPr>
            <p:ph type="body" sz="quarter" idx="27" hasCustomPrompt="1"/>
          </p:nvPr>
        </p:nvSpPr>
        <p:spPr bwMode="gray">
          <a:xfrm>
            <a:off x="4192506" y="5388808"/>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55" name="Textplatzhalter 9">
            <a:extLst>
              <a:ext uri="{FF2B5EF4-FFF2-40B4-BE49-F238E27FC236}">
                <a16:creationId xmlns:a16="http://schemas.microsoft.com/office/drawing/2014/main" id="{A2BF05D6-BA8C-4D2D-9EF1-E970F0CE1079}"/>
              </a:ext>
            </a:extLst>
          </p:cNvPr>
          <p:cNvSpPr>
            <a:spLocks noGrp="1"/>
          </p:cNvSpPr>
          <p:nvPr>
            <p:ph type="body" sz="quarter" idx="28" hasCustomPrompt="1"/>
          </p:nvPr>
        </p:nvSpPr>
        <p:spPr bwMode="gray">
          <a:xfrm>
            <a:off x="5807968" y="1844824"/>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6" name="Textplatzhalter 82">
            <a:extLst>
              <a:ext uri="{FF2B5EF4-FFF2-40B4-BE49-F238E27FC236}">
                <a16:creationId xmlns:a16="http://schemas.microsoft.com/office/drawing/2014/main" id="{28A142D5-E9F3-4493-AFC5-23987FAE8628}"/>
              </a:ext>
            </a:extLst>
          </p:cNvPr>
          <p:cNvSpPr>
            <a:spLocks noGrp="1"/>
          </p:cNvSpPr>
          <p:nvPr>
            <p:ph type="body" sz="quarter" idx="29" hasCustomPrompt="1"/>
          </p:nvPr>
        </p:nvSpPr>
        <p:spPr bwMode="gray">
          <a:xfrm>
            <a:off x="6600007" y="1916113"/>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57" name="Textplatzhalter 82">
            <a:extLst>
              <a:ext uri="{FF2B5EF4-FFF2-40B4-BE49-F238E27FC236}">
                <a16:creationId xmlns:a16="http://schemas.microsoft.com/office/drawing/2014/main" id="{042DFD10-0605-4E24-87FE-61D7E2C6C232}"/>
              </a:ext>
            </a:extLst>
          </p:cNvPr>
          <p:cNvSpPr>
            <a:spLocks noGrp="1"/>
          </p:cNvSpPr>
          <p:nvPr>
            <p:ph type="body" sz="quarter" idx="30" hasCustomPrompt="1"/>
          </p:nvPr>
        </p:nvSpPr>
        <p:spPr bwMode="gray">
          <a:xfrm>
            <a:off x="9660829" y="1915433"/>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58" name="Textplatzhalter 9">
            <a:extLst>
              <a:ext uri="{FF2B5EF4-FFF2-40B4-BE49-F238E27FC236}">
                <a16:creationId xmlns:a16="http://schemas.microsoft.com/office/drawing/2014/main" id="{EDB533FB-2886-4FA6-B851-5B5822D2C4EF}"/>
              </a:ext>
            </a:extLst>
          </p:cNvPr>
          <p:cNvSpPr>
            <a:spLocks noGrp="1"/>
          </p:cNvSpPr>
          <p:nvPr>
            <p:ph type="body" sz="quarter" idx="31" hasCustomPrompt="1"/>
          </p:nvPr>
        </p:nvSpPr>
        <p:spPr bwMode="gray">
          <a:xfrm>
            <a:off x="5807968" y="2708940"/>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59" name="Textplatzhalter 82">
            <a:extLst>
              <a:ext uri="{FF2B5EF4-FFF2-40B4-BE49-F238E27FC236}">
                <a16:creationId xmlns:a16="http://schemas.microsoft.com/office/drawing/2014/main" id="{39CEBBBD-1E9F-403B-A544-6DBB42B4C013}"/>
              </a:ext>
            </a:extLst>
          </p:cNvPr>
          <p:cNvSpPr>
            <a:spLocks noGrp="1"/>
          </p:cNvSpPr>
          <p:nvPr>
            <p:ph type="body" sz="quarter" idx="32" hasCustomPrompt="1"/>
          </p:nvPr>
        </p:nvSpPr>
        <p:spPr bwMode="gray">
          <a:xfrm>
            <a:off x="6600007" y="2780229"/>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0" name="Textplatzhalter 82">
            <a:extLst>
              <a:ext uri="{FF2B5EF4-FFF2-40B4-BE49-F238E27FC236}">
                <a16:creationId xmlns:a16="http://schemas.microsoft.com/office/drawing/2014/main" id="{61FB4CFF-360D-4D29-9130-FAA2340BD8C2}"/>
              </a:ext>
            </a:extLst>
          </p:cNvPr>
          <p:cNvSpPr>
            <a:spLocks noGrp="1"/>
          </p:cNvSpPr>
          <p:nvPr>
            <p:ph type="body" sz="quarter" idx="33" hasCustomPrompt="1"/>
          </p:nvPr>
        </p:nvSpPr>
        <p:spPr bwMode="gray">
          <a:xfrm>
            <a:off x="9660829" y="2779549"/>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61" name="Textplatzhalter 9">
            <a:extLst>
              <a:ext uri="{FF2B5EF4-FFF2-40B4-BE49-F238E27FC236}">
                <a16:creationId xmlns:a16="http://schemas.microsoft.com/office/drawing/2014/main" id="{3806ABE0-6BE5-470B-A2EE-B67F4511A92A}"/>
              </a:ext>
            </a:extLst>
          </p:cNvPr>
          <p:cNvSpPr>
            <a:spLocks noGrp="1"/>
          </p:cNvSpPr>
          <p:nvPr>
            <p:ph type="body" sz="quarter" idx="34" hasCustomPrompt="1"/>
          </p:nvPr>
        </p:nvSpPr>
        <p:spPr bwMode="gray">
          <a:xfrm>
            <a:off x="5807968" y="3573056"/>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62" name="Textplatzhalter 82">
            <a:extLst>
              <a:ext uri="{FF2B5EF4-FFF2-40B4-BE49-F238E27FC236}">
                <a16:creationId xmlns:a16="http://schemas.microsoft.com/office/drawing/2014/main" id="{4D049153-007D-4BBB-85E4-CBE5C74BF5DF}"/>
              </a:ext>
            </a:extLst>
          </p:cNvPr>
          <p:cNvSpPr>
            <a:spLocks noGrp="1"/>
          </p:cNvSpPr>
          <p:nvPr>
            <p:ph type="body" sz="quarter" idx="35" hasCustomPrompt="1"/>
          </p:nvPr>
        </p:nvSpPr>
        <p:spPr bwMode="gray">
          <a:xfrm>
            <a:off x="6600007" y="3644345"/>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3" name="Textplatzhalter 82">
            <a:extLst>
              <a:ext uri="{FF2B5EF4-FFF2-40B4-BE49-F238E27FC236}">
                <a16:creationId xmlns:a16="http://schemas.microsoft.com/office/drawing/2014/main" id="{3DDAEB06-5D2D-4ABC-BD7F-1EE945CB77C3}"/>
              </a:ext>
            </a:extLst>
          </p:cNvPr>
          <p:cNvSpPr>
            <a:spLocks noGrp="1"/>
          </p:cNvSpPr>
          <p:nvPr>
            <p:ph type="body" sz="quarter" idx="36" hasCustomPrompt="1"/>
          </p:nvPr>
        </p:nvSpPr>
        <p:spPr bwMode="gray">
          <a:xfrm>
            <a:off x="9660829" y="3643665"/>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64" name="Textplatzhalter 9">
            <a:extLst>
              <a:ext uri="{FF2B5EF4-FFF2-40B4-BE49-F238E27FC236}">
                <a16:creationId xmlns:a16="http://schemas.microsoft.com/office/drawing/2014/main" id="{ABA3EFC1-0BAF-4F8D-94D8-CEF902A9ECCD}"/>
              </a:ext>
            </a:extLst>
          </p:cNvPr>
          <p:cNvSpPr>
            <a:spLocks noGrp="1"/>
          </p:cNvSpPr>
          <p:nvPr>
            <p:ph type="body" sz="quarter" idx="37" hasCustomPrompt="1"/>
          </p:nvPr>
        </p:nvSpPr>
        <p:spPr bwMode="gray">
          <a:xfrm>
            <a:off x="5807968" y="4437172"/>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65" name="Textplatzhalter 82">
            <a:extLst>
              <a:ext uri="{FF2B5EF4-FFF2-40B4-BE49-F238E27FC236}">
                <a16:creationId xmlns:a16="http://schemas.microsoft.com/office/drawing/2014/main" id="{600C93E2-0734-43BF-882E-31D7F2727BA7}"/>
              </a:ext>
            </a:extLst>
          </p:cNvPr>
          <p:cNvSpPr>
            <a:spLocks noGrp="1"/>
          </p:cNvSpPr>
          <p:nvPr>
            <p:ph type="body" sz="quarter" idx="38" hasCustomPrompt="1"/>
          </p:nvPr>
        </p:nvSpPr>
        <p:spPr bwMode="gray">
          <a:xfrm>
            <a:off x="6600007" y="4508461"/>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6" name="Textplatzhalter 82">
            <a:extLst>
              <a:ext uri="{FF2B5EF4-FFF2-40B4-BE49-F238E27FC236}">
                <a16:creationId xmlns:a16="http://schemas.microsoft.com/office/drawing/2014/main" id="{5103B6A0-5CDB-497B-AD6A-3A8C6E7A3411}"/>
              </a:ext>
            </a:extLst>
          </p:cNvPr>
          <p:cNvSpPr>
            <a:spLocks noGrp="1"/>
          </p:cNvSpPr>
          <p:nvPr>
            <p:ph type="body" sz="quarter" idx="39" hasCustomPrompt="1"/>
          </p:nvPr>
        </p:nvSpPr>
        <p:spPr bwMode="gray">
          <a:xfrm>
            <a:off x="9660829" y="4507781"/>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67" name="Textplatzhalter 9">
            <a:extLst>
              <a:ext uri="{FF2B5EF4-FFF2-40B4-BE49-F238E27FC236}">
                <a16:creationId xmlns:a16="http://schemas.microsoft.com/office/drawing/2014/main" id="{29937C41-162E-4BB3-8A72-061E7EA32BDA}"/>
              </a:ext>
            </a:extLst>
          </p:cNvPr>
          <p:cNvSpPr>
            <a:spLocks noGrp="1"/>
          </p:cNvSpPr>
          <p:nvPr>
            <p:ph type="body" sz="quarter" idx="40" hasCustomPrompt="1"/>
          </p:nvPr>
        </p:nvSpPr>
        <p:spPr bwMode="gray">
          <a:xfrm>
            <a:off x="5807968" y="5301288"/>
            <a:ext cx="720000" cy="720000"/>
          </a:xfrm>
          <a:solidFill>
            <a:schemeClr val="bg2"/>
          </a:solidFill>
        </p:spPr>
        <p:txBody>
          <a:bodyPr lIns="108000" tIns="54000" rIns="108000" bIns="54000" anchor="t"/>
          <a:lstStyle>
            <a:lvl1pPr marL="0" indent="0">
              <a:lnSpc>
                <a:spcPct val="100000"/>
              </a:lnSpc>
              <a:buFont typeface="Arial" panose="020B0604020202020204" pitchFamily="34" charset="0"/>
              <a:buNone/>
              <a:defRPr sz="3800" b="0" i="0">
                <a:solidFill>
                  <a:schemeClr val="bg1"/>
                </a:solidFill>
              </a:defRPr>
            </a:lvl1pPr>
            <a:lvl2pPr marL="0" indent="0">
              <a:lnSpc>
                <a:spcPct val="100000"/>
              </a:lnSpc>
              <a:buFont typeface="Arial" panose="020B0604020202020204" pitchFamily="34" charset="0"/>
              <a:buNone/>
              <a:defRPr sz="3800" b="0" i="0">
                <a:solidFill>
                  <a:schemeClr val="bg1"/>
                </a:solidFill>
              </a:defRPr>
            </a:lvl2pPr>
            <a:lvl3pPr marL="0" indent="0">
              <a:lnSpc>
                <a:spcPct val="100000"/>
              </a:lnSpc>
              <a:buNone/>
              <a:defRPr sz="3800" b="0" i="0">
                <a:solidFill>
                  <a:schemeClr val="bg1"/>
                </a:solidFill>
              </a:defRPr>
            </a:lvl3pPr>
            <a:lvl4pPr marL="0" indent="0">
              <a:lnSpc>
                <a:spcPct val="100000"/>
              </a:lnSpc>
              <a:buNone/>
              <a:defRPr sz="3800" b="0" i="0">
                <a:solidFill>
                  <a:schemeClr val="bg1"/>
                </a:solidFill>
              </a:defRPr>
            </a:lvl4pPr>
            <a:lvl5pPr marL="0" indent="0">
              <a:lnSpc>
                <a:spcPct val="100000"/>
              </a:lnSpc>
              <a:buNone/>
              <a:defRPr sz="3800" b="0" i="0">
                <a:solidFill>
                  <a:schemeClr val="bg1"/>
                </a:solidFill>
              </a:defRPr>
            </a:lvl5pPr>
          </a:lstStyle>
          <a:p>
            <a:pPr lvl="0"/>
            <a:r>
              <a:rPr lang="de-DE" dirty="0"/>
              <a:t>X</a:t>
            </a:r>
          </a:p>
        </p:txBody>
      </p:sp>
      <p:sp>
        <p:nvSpPr>
          <p:cNvPr id="68" name="Textplatzhalter 82">
            <a:extLst>
              <a:ext uri="{FF2B5EF4-FFF2-40B4-BE49-F238E27FC236}">
                <a16:creationId xmlns:a16="http://schemas.microsoft.com/office/drawing/2014/main" id="{B19EB045-9726-4A2B-A216-CAF1A9990DCE}"/>
              </a:ext>
            </a:extLst>
          </p:cNvPr>
          <p:cNvSpPr>
            <a:spLocks noGrp="1"/>
          </p:cNvSpPr>
          <p:nvPr>
            <p:ph type="body" sz="quarter" idx="41" hasCustomPrompt="1"/>
          </p:nvPr>
        </p:nvSpPr>
        <p:spPr bwMode="gray">
          <a:xfrm>
            <a:off x="6600007" y="5372577"/>
            <a:ext cx="3024385" cy="544960"/>
          </a:xfrm>
        </p:spPr>
        <p:txBody>
          <a:bodyPr lIns="90000" rIns="90000"/>
          <a:lstStyle>
            <a:lvl1pPr marL="0" indent="0">
              <a:lnSpc>
                <a:spcPct val="90000"/>
              </a:lnSpc>
              <a:buFont typeface="Arial" panose="020B0604020202020204" pitchFamily="34" charset="0"/>
              <a:buNone/>
              <a:defRPr sz="1600" b="0">
                <a:solidFill>
                  <a:schemeClr val="tx1"/>
                </a:solidFill>
              </a:defRPr>
            </a:lvl1pPr>
            <a:lvl2pPr marL="0" indent="0">
              <a:lnSpc>
                <a:spcPct val="90000"/>
              </a:lnSpc>
              <a:buFont typeface="Arial" panose="020B0604020202020204" pitchFamily="34" charset="0"/>
              <a:buNone/>
              <a:defRPr sz="1600" b="0">
                <a:solidFill>
                  <a:schemeClr val="tx1"/>
                </a:solidFill>
              </a:defRPr>
            </a:lvl2pPr>
            <a:lvl3pPr marL="0" indent="0">
              <a:lnSpc>
                <a:spcPct val="90000"/>
              </a:lnSpc>
              <a:buNone/>
              <a:defRPr sz="1600" b="0">
                <a:solidFill>
                  <a:schemeClr val="tx1"/>
                </a:solidFill>
              </a:defRPr>
            </a:lvl3pPr>
            <a:lvl4pPr marL="0" indent="0">
              <a:lnSpc>
                <a:spcPct val="90000"/>
              </a:lnSpc>
              <a:buNone/>
              <a:defRPr sz="1600" b="0">
                <a:solidFill>
                  <a:schemeClr val="tx1"/>
                </a:solidFill>
              </a:defRPr>
            </a:lvl4pPr>
            <a:lvl5pPr marL="0" indent="0">
              <a:lnSpc>
                <a:spcPct val="90000"/>
              </a:lnSpc>
              <a:buNone/>
              <a:defRPr sz="1600" b="0">
                <a:solidFill>
                  <a:schemeClr val="tx1"/>
                </a:solidFill>
              </a:defRPr>
            </a:lvl5pPr>
          </a:lstStyle>
          <a:p>
            <a:pPr lvl="0"/>
            <a:r>
              <a:rPr lang="de-DE" dirty="0"/>
              <a:t>Platzhalter für einen </a:t>
            </a:r>
            <a:r>
              <a:rPr lang="de-DE" dirty="0" err="1"/>
              <a:t>Agendapunkt</a:t>
            </a:r>
            <a:endParaRPr lang="de-DE" dirty="0"/>
          </a:p>
        </p:txBody>
      </p:sp>
      <p:sp>
        <p:nvSpPr>
          <p:cNvPr id="69" name="Textplatzhalter 82">
            <a:extLst>
              <a:ext uri="{FF2B5EF4-FFF2-40B4-BE49-F238E27FC236}">
                <a16:creationId xmlns:a16="http://schemas.microsoft.com/office/drawing/2014/main" id="{CBA5B8ED-8F6A-4296-AFB1-D73FC2C68F4A}"/>
              </a:ext>
            </a:extLst>
          </p:cNvPr>
          <p:cNvSpPr>
            <a:spLocks noGrp="1"/>
          </p:cNvSpPr>
          <p:nvPr>
            <p:ph type="body" sz="quarter" idx="42" hasCustomPrompt="1"/>
          </p:nvPr>
        </p:nvSpPr>
        <p:spPr bwMode="gray">
          <a:xfrm>
            <a:off x="9660829" y="5371897"/>
            <a:ext cx="828000" cy="544960"/>
          </a:xfrm>
        </p:spPr>
        <p:txBody>
          <a:bodyPr lIns="0" rIns="0"/>
          <a:lstStyle>
            <a:lvl1pPr marL="0" indent="0" algn="r">
              <a:lnSpc>
                <a:spcPct val="90000"/>
              </a:lnSpc>
              <a:buFont typeface="Arial" panose="020B0604020202020204" pitchFamily="34" charset="0"/>
              <a:buNone/>
              <a:defRPr sz="1600" b="0">
                <a:solidFill>
                  <a:schemeClr val="tx1"/>
                </a:solidFill>
              </a:defRPr>
            </a:lvl1pPr>
            <a:lvl2pPr marL="0" indent="0" algn="r">
              <a:lnSpc>
                <a:spcPct val="90000"/>
              </a:lnSpc>
              <a:buFont typeface="Arial" panose="020B0604020202020204" pitchFamily="34" charset="0"/>
              <a:buNone/>
              <a:defRPr sz="1600" b="0">
                <a:solidFill>
                  <a:schemeClr val="tx1"/>
                </a:solidFill>
              </a:defRPr>
            </a:lvl2pPr>
            <a:lvl3pPr marL="0" indent="0" algn="r">
              <a:lnSpc>
                <a:spcPct val="90000"/>
              </a:lnSpc>
              <a:buNone/>
              <a:defRPr sz="1600" b="0">
                <a:solidFill>
                  <a:schemeClr val="tx1"/>
                </a:solidFill>
              </a:defRPr>
            </a:lvl3pPr>
            <a:lvl4pPr marL="0" indent="0" algn="r">
              <a:lnSpc>
                <a:spcPct val="90000"/>
              </a:lnSpc>
              <a:buNone/>
              <a:defRPr sz="1600" b="0">
                <a:solidFill>
                  <a:schemeClr val="tx1"/>
                </a:solidFill>
              </a:defRPr>
            </a:lvl4pPr>
            <a:lvl5pPr marL="0" indent="0" algn="r">
              <a:lnSpc>
                <a:spcPct val="90000"/>
              </a:lnSpc>
              <a:buNone/>
              <a:defRPr sz="1600" b="0">
                <a:solidFill>
                  <a:schemeClr val="tx1"/>
                </a:solidFill>
              </a:defRPr>
            </a:lvl5pPr>
          </a:lstStyle>
          <a:p>
            <a:pPr lvl="0"/>
            <a:r>
              <a:rPr lang="de-DE" dirty="0"/>
              <a:t>Seite XX</a:t>
            </a:r>
          </a:p>
        </p:txBody>
      </p:sp>
      <p:sp>
        <p:nvSpPr>
          <p:cNvPr id="70" name="Textplatzhalter 51">
            <a:extLst>
              <a:ext uri="{FF2B5EF4-FFF2-40B4-BE49-F238E27FC236}">
                <a16:creationId xmlns:a16="http://schemas.microsoft.com/office/drawing/2014/main" id="{772CDC26-C99C-46D9-91B6-CA61748E3824}"/>
              </a:ext>
            </a:extLst>
          </p:cNvPr>
          <p:cNvSpPr>
            <a:spLocks noGrp="1"/>
          </p:cNvSpPr>
          <p:nvPr>
            <p:ph type="body" sz="quarter" idx="43" hasCustomPrompt="1"/>
          </p:nvPr>
        </p:nvSpPr>
        <p:spPr bwMode="gray">
          <a:xfrm>
            <a:off x="1127447" y="18448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1" name="Textplatzhalter 52">
            <a:extLst>
              <a:ext uri="{FF2B5EF4-FFF2-40B4-BE49-F238E27FC236}">
                <a16:creationId xmlns:a16="http://schemas.microsoft.com/office/drawing/2014/main" id="{AFF02405-5C8C-46B4-A573-2429B769D7CE}"/>
              </a:ext>
            </a:extLst>
          </p:cNvPr>
          <p:cNvSpPr>
            <a:spLocks noGrp="1"/>
          </p:cNvSpPr>
          <p:nvPr>
            <p:ph type="body" sz="quarter" idx="44" hasCustomPrompt="1"/>
          </p:nvPr>
        </p:nvSpPr>
        <p:spPr bwMode="gray">
          <a:xfrm>
            <a:off x="1127447" y="25576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2" name="Textplatzhalter 53">
            <a:extLst>
              <a:ext uri="{FF2B5EF4-FFF2-40B4-BE49-F238E27FC236}">
                <a16:creationId xmlns:a16="http://schemas.microsoft.com/office/drawing/2014/main" id="{F22DA2E3-8053-437C-A653-9E97D3CC11A9}"/>
              </a:ext>
            </a:extLst>
          </p:cNvPr>
          <p:cNvSpPr>
            <a:spLocks noGrp="1"/>
          </p:cNvSpPr>
          <p:nvPr>
            <p:ph type="body" sz="quarter" idx="45" hasCustomPrompt="1"/>
          </p:nvPr>
        </p:nvSpPr>
        <p:spPr bwMode="gray">
          <a:xfrm>
            <a:off x="1127447" y="27089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3" name="Textplatzhalter 54">
            <a:extLst>
              <a:ext uri="{FF2B5EF4-FFF2-40B4-BE49-F238E27FC236}">
                <a16:creationId xmlns:a16="http://schemas.microsoft.com/office/drawing/2014/main" id="{6912DF41-71B5-4C20-9BCD-347F2A78890E}"/>
              </a:ext>
            </a:extLst>
          </p:cNvPr>
          <p:cNvSpPr>
            <a:spLocks noGrp="1"/>
          </p:cNvSpPr>
          <p:nvPr>
            <p:ph type="body" sz="quarter" idx="46" hasCustomPrompt="1"/>
          </p:nvPr>
        </p:nvSpPr>
        <p:spPr bwMode="gray">
          <a:xfrm>
            <a:off x="1127447" y="34217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4" name="Textplatzhalter 55">
            <a:extLst>
              <a:ext uri="{FF2B5EF4-FFF2-40B4-BE49-F238E27FC236}">
                <a16:creationId xmlns:a16="http://schemas.microsoft.com/office/drawing/2014/main" id="{8446AF06-29B5-4A05-8D06-FC21362B1CD8}"/>
              </a:ext>
            </a:extLst>
          </p:cNvPr>
          <p:cNvSpPr>
            <a:spLocks noGrp="1"/>
          </p:cNvSpPr>
          <p:nvPr>
            <p:ph type="body" sz="quarter" idx="47" hasCustomPrompt="1"/>
          </p:nvPr>
        </p:nvSpPr>
        <p:spPr bwMode="gray">
          <a:xfrm>
            <a:off x="1127447" y="35730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5" name="Textplatzhalter 56">
            <a:extLst>
              <a:ext uri="{FF2B5EF4-FFF2-40B4-BE49-F238E27FC236}">
                <a16:creationId xmlns:a16="http://schemas.microsoft.com/office/drawing/2014/main" id="{0D772C00-2C31-4D75-82C0-34499F17C877}"/>
              </a:ext>
            </a:extLst>
          </p:cNvPr>
          <p:cNvSpPr>
            <a:spLocks noGrp="1"/>
          </p:cNvSpPr>
          <p:nvPr>
            <p:ph type="body" sz="quarter" idx="48" hasCustomPrompt="1"/>
          </p:nvPr>
        </p:nvSpPr>
        <p:spPr bwMode="gray">
          <a:xfrm>
            <a:off x="1127447" y="42858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6" name="Textplatzhalter 57">
            <a:extLst>
              <a:ext uri="{FF2B5EF4-FFF2-40B4-BE49-F238E27FC236}">
                <a16:creationId xmlns:a16="http://schemas.microsoft.com/office/drawing/2014/main" id="{38365EE8-1999-47BD-AC5B-5F3A1F16AB8F}"/>
              </a:ext>
            </a:extLst>
          </p:cNvPr>
          <p:cNvSpPr>
            <a:spLocks noGrp="1"/>
          </p:cNvSpPr>
          <p:nvPr>
            <p:ph type="body" sz="quarter" idx="49" hasCustomPrompt="1"/>
          </p:nvPr>
        </p:nvSpPr>
        <p:spPr bwMode="gray">
          <a:xfrm>
            <a:off x="1127447" y="44371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7" name="Textplatzhalter 58">
            <a:extLst>
              <a:ext uri="{FF2B5EF4-FFF2-40B4-BE49-F238E27FC236}">
                <a16:creationId xmlns:a16="http://schemas.microsoft.com/office/drawing/2014/main" id="{B430C041-E697-45CD-ACC6-4ED78367530E}"/>
              </a:ext>
            </a:extLst>
          </p:cNvPr>
          <p:cNvSpPr>
            <a:spLocks noGrp="1"/>
          </p:cNvSpPr>
          <p:nvPr>
            <p:ph type="body" sz="quarter" idx="50" hasCustomPrompt="1"/>
          </p:nvPr>
        </p:nvSpPr>
        <p:spPr bwMode="gray">
          <a:xfrm>
            <a:off x="1127447" y="51499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8" name="Textplatzhalter 59">
            <a:extLst>
              <a:ext uri="{FF2B5EF4-FFF2-40B4-BE49-F238E27FC236}">
                <a16:creationId xmlns:a16="http://schemas.microsoft.com/office/drawing/2014/main" id="{3C916007-D930-4A85-AEAC-7D292F7BFA42}"/>
              </a:ext>
            </a:extLst>
          </p:cNvPr>
          <p:cNvSpPr>
            <a:spLocks noGrp="1"/>
          </p:cNvSpPr>
          <p:nvPr>
            <p:ph type="body" sz="quarter" idx="51" hasCustomPrompt="1"/>
          </p:nvPr>
        </p:nvSpPr>
        <p:spPr bwMode="gray">
          <a:xfrm>
            <a:off x="1127447" y="53012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79" name="Textplatzhalter 60">
            <a:extLst>
              <a:ext uri="{FF2B5EF4-FFF2-40B4-BE49-F238E27FC236}">
                <a16:creationId xmlns:a16="http://schemas.microsoft.com/office/drawing/2014/main" id="{0AC4DC9D-BEB6-414F-8DCC-47FCE1ECE8CB}"/>
              </a:ext>
            </a:extLst>
          </p:cNvPr>
          <p:cNvSpPr>
            <a:spLocks noGrp="1"/>
          </p:cNvSpPr>
          <p:nvPr>
            <p:ph type="body" sz="quarter" idx="52" hasCustomPrompt="1"/>
          </p:nvPr>
        </p:nvSpPr>
        <p:spPr bwMode="gray">
          <a:xfrm>
            <a:off x="1127447" y="60140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0" name="Textplatzhalter 61">
            <a:extLst>
              <a:ext uri="{FF2B5EF4-FFF2-40B4-BE49-F238E27FC236}">
                <a16:creationId xmlns:a16="http://schemas.microsoft.com/office/drawing/2014/main" id="{497AFD84-A10C-4F99-A83F-1DEE6AFC7886}"/>
              </a:ext>
            </a:extLst>
          </p:cNvPr>
          <p:cNvSpPr>
            <a:spLocks noGrp="1"/>
          </p:cNvSpPr>
          <p:nvPr>
            <p:ph type="body" sz="quarter" idx="53" hasCustomPrompt="1"/>
          </p:nvPr>
        </p:nvSpPr>
        <p:spPr bwMode="gray">
          <a:xfrm>
            <a:off x="6600488" y="18448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1" name="Textplatzhalter 62">
            <a:extLst>
              <a:ext uri="{FF2B5EF4-FFF2-40B4-BE49-F238E27FC236}">
                <a16:creationId xmlns:a16="http://schemas.microsoft.com/office/drawing/2014/main" id="{5FE636DF-8C0E-48B9-9F23-4656B9A1D414}"/>
              </a:ext>
            </a:extLst>
          </p:cNvPr>
          <p:cNvSpPr>
            <a:spLocks noGrp="1"/>
          </p:cNvSpPr>
          <p:nvPr>
            <p:ph type="body" sz="quarter" idx="54" hasCustomPrompt="1"/>
          </p:nvPr>
        </p:nvSpPr>
        <p:spPr bwMode="gray">
          <a:xfrm>
            <a:off x="6600488" y="2557624"/>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2" name="Textplatzhalter 63">
            <a:extLst>
              <a:ext uri="{FF2B5EF4-FFF2-40B4-BE49-F238E27FC236}">
                <a16:creationId xmlns:a16="http://schemas.microsoft.com/office/drawing/2014/main" id="{E751BDC7-A011-4CDB-AEE5-559753A8FA8D}"/>
              </a:ext>
            </a:extLst>
          </p:cNvPr>
          <p:cNvSpPr>
            <a:spLocks noGrp="1"/>
          </p:cNvSpPr>
          <p:nvPr>
            <p:ph type="body" sz="quarter" idx="55" hasCustomPrompt="1"/>
          </p:nvPr>
        </p:nvSpPr>
        <p:spPr bwMode="gray">
          <a:xfrm>
            <a:off x="6600488" y="27089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3" name="Textplatzhalter 64">
            <a:extLst>
              <a:ext uri="{FF2B5EF4-FFF2-40B4-BE49-F238E27FC236}">
                <a16:creationId xmlns:a16="http://schemas.microsoft.com/office/drawing/2014/main" id="{658B2CAC-C469-4949-85A5-5D52F10ECDC3}"/>
              </a:ext>
            </a:extLst>
          </p:cNvPr>
          <p:cNvSpPr>
            <a:spLocks noGrp="1"/>
          </p:cNvSpPr>
          <p:nvPr>
            <p:ph type="body" sz="quarter" idx="56" hasCustomPrompt="1"/>
          </p:nvPr>
        </p:nvSpPr>
        <p:spPr bwMode="gray">
          <a:xfrm>
            <a:off x="6600488" y="3421740"/>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4" name="Textplatzhalter 65">
            <a:extLst>
              <a:ext uri="{FF2B5EF4-FFF2-40B4-BE49-F238E27FC236}">
                <a16:creationId xmlns:a16="http://schemas.microsoft.com/office/drawing/2014/main" id="{A892D383-C1C5-4A23-832D-EDDD07920D8B}"/>
              </a:ext>
            </a:extLst>
          </p:cNvPr>
          <p:cNvSpPr>
            <a:spLocks noGrp="1"/>
          </p:cNvSpPr>
          <p:nvPr>
            <p:ph type="body" sz="quarter" idx="57" hasCustomPrompt="1"/>
          </p:nvPr>
        </p:nvSpPr>
        <p:spPr bwMode="gray">
          <a:xfrm>
            <a:off x="6600488" y="35730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5" name="Textplatzhalter 66">
            <a:extLst>
              <a:ext uri="{FF2B5EF4-FFF2-40B4-BE49-F238E27FC236}">
                <a16:creationId xmlns:a16="http://schemas.microsoft.com/office/drawing/2014/main" id="{DA6F531F-8FF8-452F-B3DE-ED6B9FC3556F}"/>
              </a:ext>
            </a:extLst>
          </p:cNvPr>
          <p:cNvSpPr>
            <a:spLocks noGrp="1"/>
          </p:cNvSpPr>
          <p:nvPr>
            <p:ph type="body" sz="quarter" idx="58" hasCustomPrompt="1"/>
          </p:nvPr>
        </p:nvSpPr>
        <p:spPr bwMode="gray">
          <a:xfrm>
            <a:off x="6600488" y="4285856"/>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6" name="Textplatzhalter 67">
            <a:extLst>
              <a:ext uri="{FF2B5EF4-FFF2-40B4-BE49-F238E27FC236}">
                <a16:creationId xmlns:a16="http://schemas.microsoft.com/office/drawing/2014/main" id="{405C3856-87DE-4212-98BC-701A81A488D4}"/>
              </a:ext>
            </a:extLst>
          </p:cNvPr>
          <p:cNvSpPr>
            <a:spLocks noGrp="1"/>
          </p:cNvSpPr>
          <p:nvPr>
            <p:ph type="body" sz="quarter" idx="59" hasCustomPrompt="1"/>
          </p:nvPr>
        </p:nvSpPr>
        <p:spPr bwMode="gray">
          <a:xfrm>
            <a:off x="6600488" y="44371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7" name="Textplatzhalter 68">
            <a:extLst>
              <a:ext uri="{FF2B5EF4-FFF2-40B4-BE49-F238E27FC236}">
                <a16:creationId xmlns:a16="http://schemas.microsoft.com/office/drawing/2014/main" id="{52A9B99C-A559-4665-9CA4-72C873B432A3}"/>
              </a:ext>
            </a:extLst>
          </p:cNvPr>
          <p:cNvSpPr>
            <a:spLocks noGrp="1"/>
          </p:cNvSpPr>
          <p:nvPr>
            <p:ph type="body" sz="quarter" idx="60" hasCustomPrompt="1"/>
          </p:nvPr>
        </p:nvSpPr>
        <p:spPr bwMode="gray">
          <a:xfrm>
            <a:off x="6600488" y="5149972"/>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8" name="Textplatzhalter 69">
            <a:extLst>
              <a:ext uri="{FF2B5EF4-FFF2-40B4-BE49-F238E27FC236}">
                <a16:creationId xmlns:a16="http://schemas.microsoft.com/office/drawing/2014/main" id="{5F050D35-FDE4-4B8B-9426-7E10E5C7C74D}"/>
              </a:ext>
            </a:extLst>
          </p:cNvPr>
          <p:cNvSpPr>
            <a:spLocks noGrp="1"/>
          </p:cNvSpPr>
          <p:nvPr>
            <p:ph type="body" sz="quarter" idx="61" hasCustomPrompt="1"/>
          </p:nvPr>
        </p:nvSpPr>
        <p:spPr bwMode="gray">
          <a:xfrm>
            <a:off x="6600488" y="53012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89" name="Textplatzhalter 70">
            <a:extLst>
              <a:ext uri="{FF2B5EF4-FFF2-40B4-BE49-F238E27FC236}">
                <a16:creationId xmlns:a16="http://schemas.microsoft.com/office/drawing/2014/main" id="{663B3819-7EF4-408D-8E49-7308DFD45831}"/>
              </a:ext>
            </a:extLst>
          </p:cNvPr>
          <p:cNvSpPr>
            <a:spLocks noGrp="1"/>
          </p:cNvSpPr>
          <p:nvPr>
            <p:ph type="body" sz="quarter" idx="62" hasCustomPrompt="1"/>
          </p:nvPr>
        </p:nvSpPr>
        <p:spPr bwMode="gray">
          <a:xfrm>
            <a:off x="6600488" y="6014088"/>
            <a:ext cx="3888000" cy="7200"/>
          </a:xfrm>
          <a:custGeom>
            <a:avLst/>
            <a:gdLst>
              <a:gd name="connsiteX0" fmla="*/ 0 w 3464042"/>
              <a:gd name="connsiteY0" fmla="*/ 0 h 7200"/>
              <a:gd name="connsiteX1" fmla="*/ 3462389 w 3464042"/>
              <a:gd name="connsiteY1" fmla="*/ 0 h 7200"/>
              <a:gd name="connsiteX2" fmla="*/ 3464042 w 3464042"/>
              <a:gd name="connsiteY2" fmla="*/ 7200 h 7200"/>
              <a:gd name="connsiteX3" fmla="*/ 0 w 3464042"/>
              <a:gd name="connsiteY3" fmla="*/ 7200 h 7200"/>
            </a:gdLst>
            <a:ahLst/>
            <a:cxnLst>
              <a:cxn ang="0">
                <a:pos x="connsiteX0" y="connsiteY0"/>
              </a:cxn>
              <a:cxn ang="0">
                <a:pos x="connsiteX1" y="connsiteY1"/>
              </a:cxn>
              <a:cxn ang="0">
                <a:pos x="connsiteX2" y="connsiteY2"/>
              </a:cxn>
              <a:cxn ang="0">
                <a:pos x="connsiteX3" y="connsiteY3"/>
              </a:cxn>
            </a:cxnLst>
            <a:rect l="l" t="t" r="r" b="b"/>
            <a:pathLst>
              <a:path w="3464042" h="7200">
                <a:moveTo>
                  <a:pt x="0" y="0"/>
                </a:moveTo>
                <a:lnTo>
                  <a:pt x="3462389" y="0"/>
                </a:lnTo>
                <a:lnTo>
                  <a:pt x="3464042" y="7200"/>
                </a:lnTo>
                <a:lnTo>
                  <a:pt x="0" y="7200"/>
                </a:lnTo>
                <a:close/>
              </a:path>
            </a:pathLst>
          </a:custGeom>
          <a:solidFill>
            <a:schemeClr val="tx2"/>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Tree>
    <p:extLst>
      <p:ext uri="{BB962C8B-B14F-4D97-AF65-F5344CB8AC3E}">
        <p14:creationId xmlns:p14="http://schemas.microsoft.com/office/powerpoint/2010/main" val="3944764524"/>
      </p:ext>
    </p:extLst>
  </p:cSld>
  <p:clrMapOvr>
    <a:masterClrMapping/>
  </p:clrMapOvr>
  <p:extLst>
    <p:ext uri="{DCECCB84-F9BA-43D5-87BE-67443E8EF086}">
      <p15:sldGuideLst xmlns:p15="http://schemas.microsoft.com/office/powerpoint/2012/main">
        <p15:guide id="1" pos="211">
          <p15:clr>
            <a:srgbClr val="FBAE40"/>
          </p15:clr>
        </p15:guide>
        <p15:guide id="2" pos="660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rennfolie 01">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1"/>
            </p:custDataLst>
            <p:extLst>
              <p:ext uri="{D42A27DB-BD31-4B8C-83A1-F6EECF244321}">
                <p14:modId xmlns:p14="http://schemas.microsoft.com/office/powerpoint/2010/main" val="350625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7" name="Grafik 16">
            <a:extLst>
              <a:ext uri="{FF2B5EF4-FFF2-40B4-BE49-F238E27FC236}">
                <a16:creationId xmlns:a16="http://schemas.microsoft.com/office/drawing/2014/main" id="{03803EE0-860A-47C9-AF9A-99111432C1E5}"/>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1" y="0"/>
            <a:ext cx="9341705" cy="6858000"/>
          </a:xfrm>
          <a:prstGeom prst="rect">
            <a:avLst/>
          </a:prstGeom>
        </p:spPr>
      </p:pic>
      <p:sp>
        <p:nvSpPr>
          <p:cNvPr id="18" name="bk object 16">
            <a:extLst>
              <a:ext uri="{FF2B5EF4-FFF2-40B4-BE49-F238E27FC236}">
                <a16:creationId xmlns:a16="http://schemas.microsoft.com/office/drawing/2014/main" id="{08695223-90F4-4CE0-9698-D3BD2ECC1D50}"/>
              </a:ext>
            </a:extLst>
          </p:cNvPr>
          <p:cNvSpPr/>
          <p:nvPr userDrawn="1"/>
        </p:nvSpPr>
        <p:spPr bwMode="gray">
          <a:xfrm>
            <a:off x="7093521" y="0"/>
            <a:ext cx="5096510" cy="6858000"/>
          </a:xfrm>
          <a:custGeom>
            <a:avLst/>
            <a:gdLst/>
            <a:ahLst/>
            <a:cxnLst/>
            <a:rect l="l" t="t" r="r" b="b"/>
            <a:pathLst>
              <a:path w="5096509" h="6858000">
                <a:moveTo>
                  <a:pt x="5096078" y="0"/>
                </a:moveTo>
                <a:lnTo>
                  <a:pt x="958164" y="0"/>
                </a:lnTo>
                <a:lnTo>
                  <a:pt x="958783" y="46694"/>
                </a:lnTo>
                <a:lnTo>
                  <a:pt x="959294" y="93467"/>
                </a:lnTo>
                <a:lnTo>
                  <a:pt x="959695" y="140319"/>
                </a:lnTo>
                <a:lnTo>
                  <a:pt x="959987" y="187250"/>
                </a:lnTo>
                <a:lnTo>
                  <a:pt x="960170" y="234259"/>
                </a:lnTo>
                <a:lnTo>
                  <a:pt x="960208" y="328508"/>
                </a:lnTo>
                <a:lnTo>
                  <a:pt x="960063" y="375747"/>
                </a:lnTo>
                <a:lnTo>
                  <a:pt x="959808" y="423063"/>
                </a:lnTo>
                <a:lnTo>
                  <a:pt x="959443" y="470453"/>
                </a:lnTo>
                <a:lnTo>
                  <a:pt x="958968" y="517919"/>
                </a:lnTo>
                <a:lnTo>
                  <a:pt x="958383" y="565459"/>
                </a:lnTo>
                <a:lnTo>
                  <a:pt x="957688" y="613074"/>
                </a:lnTo>
                <a:lnTo>
                  <a:pt x="956883" y="660762"/>
                </a:lnTo>
                <a:lnTo>
                  <a:pt x="955967" y="708522"/>
                </a:lnTo>
                <a:lnTo>
                  <a:pt x="954941" y="756356"/>
                </a:lnTo>
                <a:lnTo>
                  <a:pt x="953804" y="804261"/>
                </a:lnTo>
                <a:lnTo>
                  <a:pt x="952556" y="852238"/>
                </a:lnTo>
                <a:lnTo>
                  <a:pt x="951197" y="900287"/>
                </a:lnTo>
                <a:lnTo>
                  <a:pt x="949727" y="948405"/>
                </a:lnTo>
                <a:lnTo>
                  <a:pt x="948146" y="996594"/>
                </a:lnTo>
                <a:lnTo>
                  <a:pt x="946454" y="1044853"/>
                </a:lnTo>
                <a:lnTo>
                  <a:pt x="944651" y="1093181"/>
                </a:lnTo>
                <a:lnTo>
                  <a:pt x="942736" y="1141577"/>
                </a:lnTo>
                <a:lnTo>
                  <a:pt x="940709" y="1190042"/>
                </a:lnTo>
                <a:lnTo>
                  <a:pt x="938571" y="1238574"/>
                </a:lnTo>
                <a:lnTo>
                  <a:pt x="936321" y="1287174"/>
                </a:lnTo>
                <a:lnTo>
                  <a:pt x="933959" y="1335840"/>
                </a:lnTo>
                <a:lnTo>
                  <a:pt x="931484" y="1384573"/>
                </a:lnTo>
                <a:lnTo>
                  <a:pt x="928898" y="1433371"/>
                </a:lnTo>
                <a:lnTo>
                  <a:pt x="926199" y="1482235"/>
                </a:lnTo>
                <a:lnTo>
                  <a:pt x="923388" y="1531163"/>
                </a:lnTo>
                <a:lnTo>
                  <a:pt x="920464" y="1580156"/>
                </a:lnTo>
                <a:lnTo>
                  <a:pt x="917428" y="1629213"/>
                </a:lnTo>
                <a:lnTo>
                  <a:pt x="914279" y="1678333"/>
                </a:lnTo>
                <a:lnTo>
                  <a:pt x="911017" y="1727515"/>
                </a:lnTo>
                <a:lnTo>
                  <a:pt x="907642" y="1776761"/>
                </a:lnTo>
                <a:lnTo>
                  <a:pt x="904153" y="1826068"/>
                </a:lnTo>
                <a:lnTo>
                  <a:pt x="900552" y="1875436"/>
                </a:lnTo>
                <a:lnTo>
                  <a:pt x="896837" y="1924866"/>
                </a:lnTo>
                <a:lnTo>
                  <a:pt x="893009" y="1974355"/>
                </a:lnTo>
                <a:lnTo>
                  <a:pt x="889067" y="2023905"/>
                </a:lnTo>
                <a:lnTo>
                  <a:pt x="885011" y="2073515"/>
                </a:lnTo>
                <a:lnTo>
                  <a:pt x="880842" y="2123183"/>
                </a:lnTo>
                <a:lnTo>
                  <a:pt x="876558" y="2172910"/>
                </a:lnTo>
                <a:lnTo>
                  <a:pt x="872160" y="2222694"/>
                </a:lnTo>
                <a:lnTo>
                  <a:pt x="867649" y="2272537"/>
                </a:lnTo>
                <a:lnTo>
                  <a:pt x="863023" y="2322436"/>
                </a:lnTo>
                <a:lnTo>
                  <a:pt x="858282" y="2372392"/>
                </a:lnTo>
                <a:lnTo>
                  <a:pt x="853427" y="2422404"/>
                </a:lnTo>
                <a:lnTo>
                  <a:pt x="848457" y="2472472"/>
                </a:lnTo>
                <a:lnTo>
                  <a:pt x="843373" y="2522595"/>
                </a:lnTo>
                <a:lnTo>
                  <a:pt x="838173" y="2572772"/>
                </a:lnTo>
                <a:lnTo>
                  <a:pt x="832859" y="2623003"/>
                </a:lnTo>
                <a:lnTo>
                  <a:pt x="827429" y="2673289"/>
                </a:lnTo>
                <a:lnTo>
                  <a:pt x="821884" y="2723627"/>
                </a:lnTo>
                <a:lnTo>
                  <a:pt x="816224" y="2774018"/>
                </a:lnTo>
                <a:lnTo>
                  <a:pt x="810448" y="2824461"/>
                </a:lnTo>
                <a:lnTo>
                  <a:pt x="804556" y="2874956"/>
                </a:lnTo>
                <a:lnTo>
                  <a:pt x="798549" y="2925502"/>
                </a:lnTo>
                <a:lnTo>
                  <a:pt x="792426" y="2976099"/>
                </a:lnTo>
                <a:lnTo>
                  <a:pt x="786187" y="3026746"/>
                </a:lnTo>
                <a:lnTo>
                  <a:pt x="779832" y="3077443"/>
                </a:lnTo>
                <a:lnTo>
                  <a:pt x="773361" y="3128189"/>
                </a:lnTo>
                <a:lnTo>
                  <a:pt x="766773" y="3178984"/>
                </a:lnTo>
                <a:lnTo>
                  <a:pt x="760069" y="3229828"/>
                </a:lnTo>
                <a:lnTo>
                  <a:pt x="753249" y="3280719"/>
                </a:lnTo>
                <a:lnTo>
                  <a:pt x="746311" y="3331657"/>
                </a:lnTo>
                <a:lnTo>
                  <a:pt x="739257" y="3382643"/>
                </a:lnTo>
                <a:lnTo>
                  <a:pt x="732086" y="3433675"/>
                </a:lnTo>
                <a:lnTo>
                  <a:pt x="724798" y="3484752"/>
                </a:lnTo>
                <a:lnTo>
                  <a:pt x="717393" y="3535875"/>
                </a:lnTo>
                <a:lnTo>
                  <a:pt x="709870" y="3587044"/>
                </a:lnTo>
                <a:lnTo>
                  <a:pt x="702230" y="3638256"/>
                </a:lnTo>
                <a:lnTo>
                  <a:pt x="694473" y="3689512"/>
                </a:lnTo>
                <a:lnTo>
                  <a:pt x="686598" y="3740812"/>
                </a:lnTo>
                <a:lnTo>
                  <a:pt x="678605" y="3792155"/>
                </a:lnTo>
                <a:lnTo>
                  <a:pt x="670495" y="3843541"/>
                </a:lnTo>
                <a:lnTo>
                  <a:pt x="662266" y="3894968"/>
                </a:lnTo>
                <a:lnTo>
                  <a:pt x="653919" y="3946437"/>
                </a:lnTo>
                <a:lnTo>
                  <a:pt x="645455" y="3997947"/>
                </a:lnTo>
                <a:lnTo>
                  <a:pt x="636871" y="4049498"/>
                </a:lnTo>
                <a:lnTo>
                  <a:pt x="628170" y="4101088"/>
                </a:lnTo>
                <a:lnTo>
                  <a:pt x="619349" y="4152719"/>
                </a:lnTo>
                <a:lnTo>
                  <a:pt x="610411" y="4204388"/>
                </a:lnTo>
                <a:lnTo>
                  <a:pt x="601353" y="4256096"/>
                </a:lnTo>
                <a:lnTo>
                  <a:pt x="592176" y="4307842"/>
                </a:lnTo>
                <a:lnTo>
                  <a:pt x="582880" y="4359626"/>
                </a:lnTo>
                <a:lnTo>
                  <a:pt x="573466" y="4411447"/>
                </a:lnTo>
                <a:lnTo>
                  <a:pt x="563931" y="4463305"/>
                </a:lnTo>
                <a:lnTo>
                  <a:pt x="554278" y="4515199"/>
                </a:lnTo>
                <a:lnTo>
                  <a:pt x="544505" y="4567128"/>
                </a:lnTo>
                <a:lnTo>
                  <a:pt x="534612" y="4619093"/>
                </a:lnTo>
                <a:lnTo>
                  <a:pt x="524600" y="4671093"/>
                </a:lnTo>
                <a:lnTo>
                  <a:pt x="514467" y="4723126"/>
                </a:lnTo>
                <a:lnTo>
                  <a:pt x="504215" y="4775194"/>
                </a:lnTo>
                <a:lnTo>
                  <a:pt x="493843" y="4827295"/>
                </a:lnTo>
                <a:lnTo>
                  <a:pt x="483350" y="4879429"/>
                </a:lnTo>
                <a:lnTo>
                  <a:pt x="472737" y="4931595"/>
                </a:lnTo>
                <a:lnTo>
                  <a:pt x="462004" y="4983793"/>
                </a:lnTo>
                <a:lnTo>
                  <a:pt x="451150" y="5036022"/>
                </a:lnTo>
                <a:lnTo>
                  <a:pt x="440175" y="5088282"/>
                </a:lnTo>
                <a:lnTo>
                  <a:pt x="429080" y="5140573"/>
                </a:lnTo>
                <a:lnTo>
                  <a:pt x="417863" y="5192893"/>
                </a:lnTo>
                <a:lnTo>
                  <a:pt x="406526" y="5245243"/>
                </a:lnTo>
                <a:lnTo>
                  <a:pt x="395067" y="5297622"/>
                </a:lnTo>
                <a:lnTo>
                  <a:pt x="383487" y="5350029"/>
                </a:lnTo>
                <a:lnTo>
                  <a:pt x="371786" y="5402464"/>
                </a:lnTo>
                <a:lnTo>
                  <a:pt x="359963" y="5454927"/>
                </a:lnTo>
                <a:lnTo>
                  <a:pt x="348019" y="5507416"/>
                </a:lnTo>
                <a:lnTo>
                  <a:pt x="335953" y="5559933"/>
                </a:lnTo>
                <a:lnTo>
                  <a:pt x="324154" y="5610801"/>
                </a:lnTo>
                <a:lnTo>
                  <a:pt x="312262" y="5661596"/>
                </a:lnTo>
                <a:lnTo>
                  <a:pt x="300279" y="5712318"/>
                </a:lnTo>
                <a:lnTo>
                  <a:pt x="288203" y="5762966"/>
                </a:lnTo>
                <a:lnTo>
                  <a:pt x="276036" y="5813540"/>
                </a:lnTo>
                <a:lnTo>
                  <a:pt x="263777" y="5864040"/>
                </a:lnTo>
                <a:lnTo>
                  <a:pt x="251428" y="5914466"/>
                </a:lnTo>
                <a:lnTo>
                  <a:pt x="238988" y="5964817"/>
                </a:lnTo>
                <a:lnTo>
                  <a:pt x="226458" y="6015092"/>
                </a:lnTo>
                <a:lnTo>
                  <a:pt x="213838" y="6065293"/>
                </a:lnTo>
                <a:lnTo>
                  <a:pt x="201129" y="6115417"/>
                </a:lnTo>
                <a:lnTo>
                  <a:pt x="188331" y="6165466"/>
                </a:lnTo>
                <a:lnTo>
                  <a:pt x="175444" y="6215438"/>
                </a:lnTo>
                <a:lnTo>
                  <a:pt x="162468" y="6265334"/>
                </a:lnTo>
                <a:lnTo>
                  <a:pt x="149405" y="6315153"/>
                </a:lnTo>
                <a:lnTo>
                  <a:pt x="136254" y="6364894"/>
                </a:lnTo>
                <a:lnTo>
                  <a:pt x="123015" y="6414559"/>
                </a:lnTo>
                <a:lnTo>
                  <a:pt x="109690" y="6464145"/>
                </a:lnTo>
                <a:lnTo>
                  <a:pt x="96278" y="6513653"/>
                </a:lnTo>
                <a:lnTo>
                  <a:pt x="82780" y="6563083"/>
                </a:lnTo>
                <a:lnTo>
                  <a:pt x="69196" y="6612434"/>
                </a:lnTo>
                <a:lnTo>
                  <a:pt x="55526" y="6661707"/>
                </a:lnTo>
                <a:lnTo>
                  <a:pt x="41771" y="6710899"/>
                </a:lnTo>
                <a:lnTo>
                  <a:pt x="27932" y="6760013"/>
                </a:lnTo>
                <a:lnTo>
                  <a:pt x="14008" y="6809046"/>
                </a:lnTo>
                <a:lnTo>
                  <a:pt x="0" y="6858000"/>
                </a:lnTo>
                <a:lnTo>
                  <a:pt x="5096078" y="6858000"/>
                </a:lnTo>
                <a:lnTo>
                  <a:pt x="5096078" y="0"/>
                </a:lnTo>
                <a:close/>
              </a:path>
            </a:pathLst>
          </a:custGeom>
          <a:solidFill>
            <a:schemeClr val="bg1"/>
          </a:solidFill>
        </p:spPr>
        <p:txBody>
          <a:bodyPr wrap="square" lIns="0" tIns="0" rIns="0" bIns="0" rtlCol="0"/>
          <a:lstStyle/>
          <a:p>
            <a:endParaRPr/>
          </a:p>
        </p:txBody>
      </p:sp>
      <p:sp>
        <p:nvSpPr>
          <p:cNvPr id="20" name="Rechteck 19">
            <a:extLst>
              <a:ext uri="{FF2B5EF4-FFF2-40B4-BE49-F238E27FC236}">
                <a16:creationId xmlns:a16="http://schemas.microsoft.com/office/drawing/2014/main" id="{049B8505-BC7E-449F-BDC5-3515C834F941}"/>
              </a:ext>
            </a:extLst>
          </p:cNvPr>
          <p:cNvSpPr/>
          <p:nvPr userDrawn="1"/>
        </p:nvSpPr>
        <p:spPr bwMode="gray">
          <a:xfrm>
            <a:off x="4845098" y="718063"/>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1" name="Rechteck 20">
            <a:extLst>
              <a:ext uri="{FF2B5EF4-FFF2-40B4-BE49-F238E27FC236}">
                <a16:creationId xmlns:a16="http://schemas.microsoft.com/office/drawing/2014/main" id="{6CCC9265-D4C6-4E9B-BBFF-0305E45787CF}"/>
              </a:ext>
            </a:extLst>
          </p:cNvPr>
          <p:cNvSpPr/>
          <p:nvPr userDrawn="1"/>
        </p:nvSpPr>
        <p:spPr bwMode="gray">
          <a:xfrm rot="20824246">
            <a:off x="4737098" y="718063"/>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pic>
        <p:nvPicPr>
          <p:cNvPr id="11" name="Grafik 10">
            <a:extLst>
              <a:ext uri="{FF2B5EF4-FFF2-40B4-BE49-F238E27FC236}">
                <a16:creationId xmlns:a16="http://schemas.microsoft.com/office/drawing/2014/main" id="{9FABDF40-5FC7-4B6B-9F7A-C8C09961010F}"/>
              </a:ext>
            </a:extLst>
          </p:cNvPr>
          <p:cNvPicPr>
            <a:picLocks noChangeAspect="1"/>
          </p:cNvPicPr>
          <p:nvPr userDrawn="1"/>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9831968" y="5045190"/>
            <a:ext cx="1664632" cy="1084110"/>
          </a:xfrm>
          <a:prstGeom prst="rect">
            <a:avLst/>
          </a:prstGeom>
        </p:spPr>
      </p:pic>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5277098" y="2205861"/>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
        <p:nvSpPr>
          <p:cNvPr id="13" name="Textplatzhalter 12">
            <a:extLst>
              <a:ext uri="{FF2B5EF4-FFF2-40B4-BE49-F238E27FC236}">
                <a16:creationId xmlns:a16="http://schemas.microsoft.com/office/drawing/2014/main" id="{AB998A7C-2482-47AA-B536-1309634AB828}"/>
              </a:ext>
            </a:extLst>
          </p:cNvPr>
          <p:cNvSpPr>
            <a:spLocks noGrp="1"/>
          </p:cNvSpPr>
          <p:nvPr>
            <p:ph type="body" sz="quarter" idx="12" hasCustomPrompt="1"/>
          </p:nvPr>
        </p:nvSpPr>
        <p:spPr bwMode="gray">
          <a:xfrm>
            <a:off x="911339" y="5245173"/>
            <a:ext cx="6120000" cy="276999"/>
          </a:xfrm>
        </p:spPr>
        <p:txBody>
          <a:bodyPr wrap="square" anchor="ctr">
            <a:spAutoFit/>
          </a:bodyPr>
          <a:lstStyle>
            <a:lvl1pPr marL="0" indent="0">
              <a:lnSpc>
                <a:spcPct val="100000"/>
              </a:lnSpc>
              <a:buFont typeface="Arial" panose="020B0604020202020204" pitchFamily="34" charset="0"/>
              <a:buNone/>
              <a:defRPr sz="1800" b="1" spc="-20" baseline="0">
                <a:solidFill>
                  <a:schemeClr val="tx1"/>
                </a:solidFill>
              </a:defRPr>
            </a:lvl1pPr>
            <a:lvl2pPr marL="0" indent="0">
              <a:lnSpc>
                <a:spcPct val="100000"/>
              </a:lnSpc>
              <a:buFont typeface="Arial" panose="020B0604020202020204" pitchFamily="34" charset="0"/>
              <a:buNone/>
              <a:defRPr sz="1800" b="1" spc="-20" baseline="0">
                <a:solidFill>
                  <a:schemeClr val="tx1"/>
                </a:solidFill>
              </a:defRPr>
            </a:lvl2pPr>
            <a:lvl3pPr marL="0" indent="0">
              <a:lnSpc>
                <a:spcPct val="100000"/>
              </a:lnSpc>
              <a:buNone/>
              <a:defRPr sz="1800" b="1" spc="-20" baseline="0">
                <a:solidFill>
                  <a:schemeClr val="tx1"/>
                </a:solidFill>
              </a:defRPr>
            </a:lvl3pPr>
            <a:lvl4pPr marL="0" indent="0">
              <a:lnSpc>
                <a:spcPct val="100000"/>
              </a:lnSpc>
              <a:buNone/>
              <a:defRPr sz="1800" b="1" spc="-20" baseline="0">
                <a:solidFill>
                  <a:schemeClr val="tx1"/>
                </a:solidFill>
              </a:defRPr>
            </a:lvl4pPr>
            <a:lvl5pPr marL="0" indent="0">
              <a:lnSpc>
                <a:spcPct val="100000"/>
              </a:lnSpc>
              <a:buNone/>
              <a:defRPr sz="1800" b="1" spc="-20" baseline="0">
                <a:solidFill>
                  <a:schemeClr val="tx1"/>
                </a:solidFill>
              </a:defRPr>
            </a:lvl5pPr>
          </a:lstStyle>
          <a:p>
            <a:pPr lvl="0"/>
            <a:r>
              <a:rPr lang="de-DE" dirty="0"/>
              <a:t>Kolpingsfamilie Beispielhausen</a:t>
            </a:r>
          </a:p>
        </p:txBody>
      </p:sp>
      <p:sp>
        <p:nvSpPr>
          <p:cNvPr id="14" name="Textplatzhalter 12">
            <a:extLst>
              <a:ext uri="{FF2B5EF4-FFF2-40B4-BE49-F238E27FC236}">
                <a16:creationId xmlns:a16="http://schemas.microsoft.com/office/drawing/2014/main" id="{599A1C4E-D069-46E7-B356-9A89B59BD94C}"/>
              </a:ext>
            </a:extLst>
          </p:cNvPr>
          <p:cNvSpPr>
            <a:spLocks noGrp="1"/>
          </p:cNvSpPr>
          <p:nvPr>
            <p:ph type="body" sz="quarter" idx="13" hasCustomPrompt="1"/>
          </p:nvPr>
        </p:nvSpPr>
        <p:spPr bwMode="gray">
          <a:xfrm>
            <a:off x="911339" y="5527353"/>
            <a:ext cx="6120000" cy="276999"/>
          </a:xfrm>
        </p:spPr>
        <p:txBody>
          <a:bodyPr wrap="square" anchor="ctr">
            <a:spAutoFit/>
          </a:bodyPr>
          <a:lstStyle>
            <a:lvl1pPr marL="0" indent="0">
              <a:lnSpc>
                <a:spcPct val="100000"/>
              </a:lnSpc>
              <a:buFont typeface="Arial" panose="020B0604020202020204" pitchFamily="34" charset="0"/>
              <a:buNone/>
              <a:defRPr sz="1800" b="0" spc="-20" baseline="0">
                <a:solidFill>
                  <a:schemeClr val="tx1"/>
                </a:solidFill>
              </a:defRPr>
            </a:lvl1pPr>
            <a:lvl2pPr marL="0" indent="0">
              <a:lnSpc>
                <a:spcPct val="100000"/>
              </a:lnSpc>
              <a:buFont typeface="Arial" panose="020B0604020202020204" pitchFamily="34" charset="0"/>
              <a:buNone/>
              <a:defRPr sz="1800" b="0" spc="-20" baseline="0">
                <a:solidFill>
                  <a:schemeClr val="tx1"/>
                </a:solidFill>
              </a:defRPr>
            </a:lvl2pPr>
            <a:lvl3pPr marL="0" indent="0">
              <a:lnSpc>
                <a:spcPct val="100000"/>
              </a:lnSpc>
              <a:buNone/>
              <a:defRPr sz="1800" b="0" spc="-20" baseline="0">
                <a:solidFill>
                  <a:schemeClr val="tx1"/>
                </a:solidFill>
              </a:defRPr>
            </a:lvl3pPr>
            <a:lvl4pPr marL="0" indent="0">
              <a:lnSpc>
                <a:spcPct val="100000"/>
              </a:lnSpc>
              <a:buNone/>
              <a:defRPr sz="1800" b="0" spc="-20" baseline="0">
                <a:solidFill>
                  <a:schemeClr val="tx1"/>
                </a:solidFill>
              </a:defRPr>
            </a:lvl4pPr>
            <a:lvl5pPr marL="0" indent="0">
              <a:lnSpc>
                <a:spcPct val="100000"/>
              </a:lnSpc>
              <a:buNone/>
              <a:defRPr sz="1800" b="0" spc="-20" baseline="0">
                <a:solidFill>
                  <a:schemeClr val="tx1"/>
                </a:solidFill>
              </a:defRPr>
            </a:lvl5pPr>
          </a:lstStyle>
          <a:p>
            <a:pPr lvl="0"/>
            <a:r>
              <a:rPr lang="de-DE" dirty="0"/>
              <a:t>TT. Monat 20XX</a:t>
            </a:r>
          </a:p>
        </p:txBody>
      </p:sp>
      <p:sp>
        <p:nvSpPr>
          <p:cNvPr id="15" name="Textplatzhalter 12">
            <a:extLst>
              <a:ext uri="{FF2B5EF4-FFF2-40B4-BE49-F238E27FC236}">
                <a16:creationId xmlns:a16="http://schemas.microsoft.com/office/drawing/2014/main" id="{E58E7910-E0ED-4696-8FF4-D8399F5B96F4}"/>
              </a:ext>
            </a:extLst>
          </p:cNvPr>
          <p:cNvSpPr>
            <a:spLocks noGrp="1"/>
          </p:cNvSpPr>
          <p:nvPr>
            <p:ph type="body" sz="quarter" idx="14" hasCustomPrompt="1"/>
          </p:nvPr>
        </p:nvSpPr>
        <p:spPr bwMode="gray">
          <a:xfrm>
            <a:off x="911339" y="5809533"/>
            <a:ext cx="6120000" cy="276999"/>
          </a:xfrm>
        </p:spPr>
        <p:txBody>
          <a:bodyPr wrap="square" anchor="ctr">
            <a:spAutoFit/>
          </a:bodyPr>
          <a:lstStyle>
            <a:lvl1pPr marL="0" indent="0">
              <a:lnSpc>
                <a:spcPct val="100000"/>
              </a:lnSpc>
              <a:buFont typeface="Arial" panose="020B0604020202020204" pitchFamily="34" charset="0"/>
              <a:buNone/>
              <a:defRPr sz="1800" b="0" spc="-20" baseline="0">
                <a:solidFill>
                  <a:schemeClr val="tx1"/>
                </a:solidFill>
              </a:defRPr>
            </a:lvl1pPr>
            <a:lvl2pPr marL="0" indent="0">
              <a:lnSpc>
                <a:spcPct val="100000"/>
              </a:lnSpc>
              <a:buFont typeface="Arial" panose="020B0604020202020204" pitchFamily="34" charset="0"/>
              <a:buNone/>
              <a:defRPr sz="1800" b="0" spc="-20" baseline="0">
                <a:solidFill>
                  <a:schemeClr val="tx1"/>
                </a:solidFill>
              </a:defRPr>
            </a:lvl2pPr>
            <a:lvl3pPr marL="0" indent="0">
              <a:lnSpc>
                <a:spcPct val="100000"/>
              </a:lnSpc>
              <a:buNone/>
              <a:defRPr sz="1800" b="0" spc="-20" baseline="0">
                <a:solidFill>
                  <a:schemeClr val="tx1"/>
                </a:solidFill>
              </a:defRPr>
            </a:lvl3pPr>
            <a:lvl4pPr marL="0" indent="0">
              <a:lnSpc>
                <a:spcPct val="100000"/>
              </a:lnSpc>
              <a:buNone/>
              <a:defRPr sz="1800" b="0" spc="-20" baseline="0">
                <a:solidFill>
                  <a:schemeClr val="tx1"/>
                </a:solidFill>
              </a:defRPr>
            </a:lvl4pPr>
            <a:lvl5pPr marL="0" indent="0">
              <a:lnSpc>
                <a:spcPct val="100000"/>
              </a:lnSpc>
              <a:buNone/>
              <a:defRPr sz="1800" b="0" spc="-20" baseline="0">
                <a:solidFill>
                  <a:schemeClr val="tx1"/>
                </a:solidFill>
              </a:defRPr>
            </a:lvl5pPr>
          </a:lstStyle>
          <a:p>
            <a:pPr lvl="0"/>
            <a:r>
              <a:rPr lang="de-DE" dirty="0"/>
              <a:t>Name, Funktion</a:t>
            </a:r>
          </a:p>
        </p:txBody>
      </p:sp>
    </p:spTree>
    <p:extLst>
      <p:ext uri="{BB962C8B-B14F-4D97-AF65-F5344CB8AC3E}">
        <p14:creationId xmlns:p14="http://schemas.microsoft.com/office/powerpoint/2010/main" val="378232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ennfolie 02">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1"/>
            </p:custDataLst>
            <p:extLst>
              <p:ext uri="{D42A27DB-BD31-4B8C-83A1-F6EECF244321}">
                <p14:modId xmlns:p14="http://schemas.microsoft.com/office/powerpoint/2010/main" val="38839916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3" name="Grafik 12">
            <a:extLst>
              <a:ext uri="{FF2B5EF4-FFF2-40B4-BE49-F238E27FC236}">
                <a16:creationId xmlns:a16="http://schemas.microsoft.com/office/drawing/2014/main" id="{98E55130-F1B4-4B60-B180-7C73F6678112}"/>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8" y="-3"/>
            <a:ext cx="12192007" cy="6858001"/>
          </a:xfrm>
          <a:prstGeom prst="rect">
            <a:avLst/>
          </a:prstGeom>
        </p:spPr>
      </p:pic>
      <p:sp>
        <p:nvSpPr>
          <p:cNvPr id="16" name="object 52">
            <a:extLst>
              <a:ext uri="{FF2B5EF4-FFF2-40B4-BE49-F238E27FC236}">
                <a16:creationId xmlns:a16="http://schemas.microsoft.com/office/drawing/2014/main" id="{CB58C950-C379-4C24-8897-4D0B1BB991AE}"/>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22" name="Rechteck 21">
            <a:extLst>
              <a:ext uri="{FF2B5EF4-FFF2-40B4-BE49-F238E27FC236}">
                <a16:creationId xmlns:a16="http://schemas.microsoft.com/office/drawing/2014/main" id="{0C096F9F-81FF-4C46-95B1-4AAA955B4522}"/>
              </a:ext>
            </a:extLst>
          </p:cNvPr>
          <p:cNvSpPr/>
          <p:nvPr userDrawn="1"/>
        </p:nvSpPr>
        <p:spPr bwMode="gray">
          <a:xfrm>
            <a:off x="334800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3" name="Rechteck 22">
            <a:extLst>
              <a:ext uri="{FF2B5EF4-FFF2-40B4-BE49-F238E27FC236}">
                <a16:creationId xmlns:a16="http://schemas.microsoft.com/office/drawing/2014/main" id="{8178C524-0539-4D6D-86E0-DB45FCC3DC90}"/>
              </a:ext>
            </a:extLst>
          </p:cNvPr>
          <p:cNvSpPr/>
          <p:nvPr userDrawn="1"/>
        </p:nvSpPr>
        <p:spPr bwMode="gray">
          <a:xfrm rot="20824246">
            <a:off x="324000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3780000" y="2387798"/>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634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rennfolie 02 mit Nummer">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1"/>
            </p:custDataLst>
            <p:extLst>
              <p:ext uri="{D42A27DB-BD31-4B8C-83A1-F6EECF244321}">
                <p14:modId xmlns:p14="http://schemas.microsoft.com/office/powerpoint/2010/main" val="1107849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D84EEEC1-B270-42BD-A5AB-454FF117B93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DAB0056A-541C-4D8A-B9FE-BCBC4000EE36}"/>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17" name="Rechteck 16">
            <a:extLst>
              <a:ext uri="{FF2B5EF4-FFF2-40B4-BE49-F238E27FC236}">
                <a16:creationId xmlns:a16="http://schemas.microsoft.com/office/drawing/2014/main" id="{902FE666-8A1D-4BD2-86DF-35600989C778}"/>
              </a:ext>
            </a:extLst>
          </p:cNvPr>
          <p:cNvSpPr/>
          <p:nvPr userDrawn="1"/>
        </p:nvSpPr>
        <p:spPr bwMode="gray">
          <a:xfrm>
            <a:off x="616861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18" name="Rechteck 17">
            <a:extLst>
              <a:ext uri="{FF2B5EF4-FFF2-40B4-BE49-F238E27FC236}">
                <a16:creationId xmlns:a16="http://schemas.microsoft.com/office/drawing/2014/main" id="{65434472-2671-47C2-8499-CFEE9901DEAA}"/>
              </a:ext>
            </a:extLst>
          </p:cNvPr>
          <p:cNvSpPr/>
          <p:nvPr userDrawn="1"/>
        </p:nvSpPr>
        <p:spPr bwMode="gray">
          <a:xfrm rot="20824246">
            <a:off x="616861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6600610" y="2387798"/>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1" name="Textplatzhalter 12">
            <a:extLst>
              <a:ext uri="{FF2B5EF4-FFF2-40B4-BE49-F238E27FC236}">
                <a16:creationId xmlns:a16="http://schemas.microsoft.com/office/drawing/2014/main" id="{183854AD-B5EA-489C-BB3C-015F0D41E7E0}"/>
              </a:ext>
            </a:extLst>
          </p:cNvPr>
          <p:cNvSpPr>
            <a:spLocks noGrp="1"/>
          </p:cNvSpPr>
          <p:nvPr>
            <p:ph type="body" sz="quarter" idx="12" hasCustomPrompt="1"/>
          </p:nvPr>
        </p:nvSpPr>
        <p:spPr bwMode="gray">
          <a:xfrm>
            <a:off x="4053800" y="4165484"/>
            <a:ext cx="1452962" cy="1354217"/>
          </a:xfrm>
        </p:spPr>
        <p:txBody>
          <a:bodyPr wrap="none" anchor="ctr">
            <a:spAutoFit/>
          </a:bodyPr>
          <a:lstStyle>
            <a:lvl1pPr marL="0" indent="0" algn="r">
              <a:lnSpc>
                <a:spcPct val="100000"/>
              </a:lnSpc>
              <a:buFont typeface="Arial" panose="020B0604020202020204" pitchFamily="34" charset="0"/>
              <a:buNone/>
              <a:defRPr sz="8800" b="1" spc="-240" baseline="0">
                <a:solidFill>
                  <a:schemeClr val="tx1"/>
                </a:solidFill>
              </a:defRPr>
            </a:lvl1pPr>
            <a:lvl2pPr marL="0" indent="0" algn="r">
              <a:lnSpc>
                <a:spcPct val="100000"/>
              </a:lnSpc>
              <a:buFont typeface="Arial" panose="020B0604020202020204" pitchFamily="34" charset="0"/>
              <a:buNone/>
              <a:defRPr sz="8800" b="1" spc="-240" baseline="0">
                <a:solidFill>
                  <a:schemeClr val="tx1"/>
                </a:solidFill>
              </a:defRPr>
            </a:lvl2pPr>
            <a:lvl3pPr marL="0" indent="0" algn="r">
              <a:lnSpc>
                <a:spcPct val="100000"/>
              </a:lnSpc>
              <a:buNone/>
              <a:defRPr sz="8800" b="1" spc="-240" baseline="0">
                <a:solidFill>
                  <a:schemeClr val="tx1"/>
                </a:solidFill>
              </a:defRPr>
            </a:lvl3pPr>
            <a:lvl4pPr marL="0" indent="0" algn="r">
              <a:lnSpc>
                <a:spcPct val="100000"/>
              </a:lnSpc>
              <a:buNone/>
              <a:defRPr sz="8800" b="1" spc="-240" baseline="0">
                <a:solidFill>
                  <a:schemeClr val="tx1"/>
                </a:solidFill>
              </a:defRPr>
            </a:lvl4pPr>
            <a:lvl5pPr marL="0" indent="0" algn="r">
              <a:lnSpc>
                <a:spcPct val="100000"/>
              </a:lnSpc>
              <a:buNone/>
              <a:defRPr sz="8800" b="1" spc="-240" baseline="0">
                <a:solidFill>
                  <a:schemeClr val="tx1"/>
                </a:solidFill>
              </a:defRPr>
            </a:lvl5pPr>
          </a:lstStyle>
          <a:p>
            <a:pPr lvl="0"/>
            <a:r>
              <a:rPr lang="de-DE" dirty="0"/>
              <a:t>X.X</a:t>
            </a:r>
          </a:p>
        </p:txBody>
      </p:sp>
    </p:spTree>
    <p:extLst>
      <p:ext uri="{BB962C8B-B14F-4D97-AF65-F5344CB8AC3E}">
        <p14:creationId xmlns:p14="http://schemas.microsoft.com/office/powerpoint/2010/main" val="117512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rennfolie mit Bi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ED465AF7-5505-4EB6-B212-0A1089202E4E}"/>
              </a:ext>
            </a:extLst>
          </p:cNvPr>
          <p:cNvGraphicFramePr>
            <a:graphicFrameLocks noChangeAspect="1"/>
          </p:cNvGraphicFramePr>
          <p:nvPr userDrawn="1">
            <p:custDataLst>
              <p:tags r:id="rId1"/>
            </p:custDataLst>
            <p:extLst>
              <p:ext uri="{D42A27DB-BD31-4B8C-83A1-F6EECF244321}">
                <p14:modId xmlns:p14="http://schemas.microsoft.com/office/powerpoint/2010/main" val="39178254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7" name="Objekt 6" hidden="1">
                        <a:extLst>
                          <a:ext uri="{FF2B5EF4-FFF2-40B4-BE49-F238E27FC236}">
                            <a16:creationId xmlns:a16="http://schemas.microsoft.com/office/drawing/2014/main" id="{ED465AF7-5505-4EB6-B212-0A1089202E4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hteck 5" hidden="1">
            <a:extLst>
              <a:ext uri="{FF2B5EF4-FFF2-40B4-BE49-F238E27FC236}">
                <a16:creationId xmlns:a16="http://schemas.microsoft.com/office/drawing/2014/main" id="{A9F9EF0D-C34A-427A-819C-F098A1F2978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32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D84EEEC1-B270-42BD-A5AB-454FF117B936}"/>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bwMode="gray">
          <a:xfrm rot="10800000">
            <a:off x="-8" y="-3"/>
            <a:ext cx="12192007" cy="6858001"/>
          </a:xfrm>
          <a:prstGeom prst="rect">
            <a:avLst/>
          </a:prstGeom>
        </p:spPr>
      </p:pic>
      <p:sp>
        <p:nvSpPr>
          <p:cNvPr id="15" name="object 52">
            <a:extLst>
              <a:ext uri="{FF2B5EF4-FFF2-40B4-BE49-F238E27FC236}">
                <a16:creationId xmlns:a16="http://schemas.microsoft.com/office/drawing/2014/main" id="{DAB0056A-541C-4D8A-B9FE-BCBC4000EE36}"/>
              </a:ext>
            </a:extLst>
          </p:cNvPr>
          <p:cNvSpPr/>
          <p:nvPr userDrawn="1"/>
        </p:nvSpPr>
        <p:spPr bwMode="gray">
          <a:xfrm rot="10800000" flipV="1">
            <a:off x="1" y="3421199"/>
            <a:ext cx="12190095" cy="3436800"/>
          </a:xfrm>
          <a:custGeom>
            <a:avLst/>
            <a:gdLst/>
            <a:ahLst/>
            <a:cxnLst/>
            <a:rect l="l" t="t" r="r" b="b"/>
            <a:pathLst>
              <a:path w="12190095" h="3438525">
                <a:moveTo>
                  <a:pt x="4140000" y="0"/>
                </a:moveTo>
                <a:lnTo>
                  <a:pt x="3931636" y="844"/>
                </a:lnTo>
                <a:lnTo>
                  <a:pt x="3517384" y="7557"/>
                </a:lnTo>
                <a:lnTo>
                  <a:pt x="3106604" y="20884"/>
                </a:lnTo>
                <a:lnTo>
                  <a:pt x="2699506" y="40721"/>
                </a:lnTo>
                <a:lnTo>
                  <a:pt x="2296297" y="66964"/>
                </a:lnTo>
                <a:lnTo>
                  <a:pt x="1897183" y="99510"/>
                </a:lnTo>
                <a:lnTo>
                  <a:pt x="1502373" y="138254"/>
                </a:lnTo>
                <a:lnTo>
                  <a:pt x="1112075" y="183094"/>
                </a:lnTo>
                <a:lnTo>
                  <a:pt x="726495" y="233924"/>
                </a:lnTo>
                <a:lnTo>
                  <a:pt x="345841" y="290642"/>
                </a:lnTo>
                <a:lnTo>
                  <a:pt x="0" y="348007"/>
                </a:lnTo>
                <a:lnTo>
                  <a:pt x="0" y="3438128"/>
                </a:lnTo>
                <a:lnTo>
                  <a:pt x="12189599" y="3438128"/>
                </a:lnTo>
                <a:lnTo>
                  <a:pt x="12189599" y="1453041"/>
                </a:lnTo>
                <a:lnTo>
                  <a:pt x="11966587" y="1362458"/>
                </a:lnTo>
                <a:lnTo>
                  <a:pt x="11736866" y="1273433"/>
                </a:lnTo>
                <a:lnTo>
                  <a:pt x="11502974" y="1187019"/>
                </a:lnTo>
                <a:lnTo>
                  <a:pt x="11264998" y="1103259"/>
                </a:lnTo>
                <a:lnTo>
                  <a:pt x="11023025" y="1022199"/>
                </a:lnTo>
                <a:lnTo>
                  <a:pt x="10777142" y="943881"/>
                </a:lnTo>
                <a:lnTo>
                  <a:pt x="10527438" y="868350"/>
                </a:lnTo>
                <a:lnTo>
                  <a:pt x="10274000" y="795649"/>
                </a:lnTo>
                <a:lnTo>
                  <a:pt x="9930425" y="703192"/>
                </a:lnTo>
                <a:lnTo>
                  <a:pt x="9580576" y="615948"/>
                </a:lnTo>
                <a:lnTo>
                  <a:pt x="9224658" y="534020"/>
                </a:lnTo>
                <a:lnTo>
                  <a:pt x="8862880" y="457514"/>
                </a:lnTo>
                <a:lnTo>
                  <a:pt x="8495450" y="386531"/>
                </a:lnTo>
                <a:lnTo>
                  <a:pt x="8122575" y="321177"/>
                </a:lnTo>
                <a:lnTo>
                  <a:pt x="7744462" y="261554"/>
                </a:lnTo>
                <a:lnTo>
                  <a:pt x="7361319" y="207766"/>
                </a:lnTo>
                <a:lnTo>
                  <a:pt x="6973353" y="159918"/>
                </a:lnTo>
                <a:lnTo>
                  <a:pt x="6580773" y="118114"/>
                </a:lnTo>
                <a:lnTo>
                  <a:pt x="6183786" y="82456"/>
                </a:lnTo>
                <a:lnTo>
                  <a:pt x="5782598" y="53048"/>
                </a:lnTo>
                <a:lnTo>
                  <a:pt x="5377418" y="29995"/>
                </a:lnTo>
                <a:lnTo>
                  <a:pt x="5173396" y="20884"/>
                </a:lnTo>
                <a:lnTo>
                  <a:pt x="5071038" y="16938"/>
                </a:lnTo>
                <a:lnTo>
                  <a:pt x="4968454" y="13400"/>
                </a:lnTo>
                <a:lnTo>
                  <a:pt x="4865645" y="10272"/>
                </a:lnTo>
                <a:lnTo>
                  <a:pt x="4762617" y="7557"/>
                </a:lnTo>
                <a:lnTo>
                  <a:pt x="4659371" y="5254"/>
                </a:lnTo>
                <a:lnTo>
                  <a:pt x="4555912" y="3367"/>
                </a:lnTo>
                <a:lnTo>
                  <a:pt x="4452242" y="1896"/>
                </a:lnTo>
                <a:lnTo>
                  <a:pt x="4348364" y="844"/>
                </a:lnTo>
                <a:lnTo>
                  <a:pt x="4244283" y="211"/>
                </a:lnTo>
                <a:lnTo>
                  <a:pt x="4140000" y="0"/>
                </a:lnTo>
                <a:close/>
              </a:path>
            </a:pathLst>
          </a:custGeom>
          <a:solidFill>
            <a:srgbClr val="FFFFFF"/>
          </a:solidFill>
        </p:spPr>
        <p:txBody>
          <a:bodyPr wrap="square" lIns="0" tIns="0" rIns="0" bIns="0" rtlCol="0"/>
          <a:lstStyle/>
          <a:p>
            <a:endParaRPr sz="1351"/>
          </a:p>
        </p:txBody>
      </p:sp>
      <p:sp>
        <p:nvSpPr>
          <p:cNvPr id="3" name="Fußzeilenplatzhalter 2">
            <a:extLst>
              <a:ext uri="{FF2B5EF4-FFF2-40B4-BE49-F238E27FC236}">
                <a16:creationId xmlns:a16="http://schemas.microsoft.com/office/drawing/2014/main" id="{C612C181-8298-473A-9FD8-5A056CCB9170}"/>
              </a:ext>
            </a:extLst>
          </p:cNvPr>
          <p:cNvSpPr>
            <a:spLocks noGrp="1"/>
          </p:cNvSpPr>
          <p:nvPr>
            <p:ph type="ftr" sz="quarter" idx="10"/>
          </p:nvPr>
        </p:nvSpPr>
        <p:spPr bwMode="gray"/>
        <p:txBody>
          <a:bodyPr/>
          <a:lstStyle/>
          <a:p>
            <a:r>
              <a:rPr lang="de-DE"/>
              <a:t>Kolpingwerk Deutschland / Regionale Anhörungstage / Leitungsteam Kommission Leitbildentwicklung</a:t>
            </a:r>
            <a:endParaRPr lang="de-DE" dirty="0"/>
          </a:p>
        </p:txBody>
      </p:sp>
      <p:sp>
        <p:nvSpPr>
          <p:cNvPr id="4" name="Foliennummernplatzhalter 3">
            <a:extLst>
              <a:ext uri="{FF2B5EF4-FFF2-40B4-BE49-F238E27FC236}">
                <a16:creationId xmlns:a16="http://schemas.microsoft.com/office/drawing/2014/main" id="{471B25D5-4519-486C-9A47-BF154E7C1A62}"/>
              </a:ext>
            </a:extLst>
          </p:cNvPr>
          <p:cNvSpPr>
            <a:spLocks noGrp="1"/>
          </p:cNvSpPr>
          <p:nvPr>
            <p:ph type="sldNum" sz="quarter" idx="11"/>
          </p:nvPr>
        </p:nvSpPr>
        <p:spPr bwMode="gray">
          <a:xfrm>
            <a:off x="204787" y="6449956"/>
            <a:ext cx="288133" cy="161583"/>
          </a:xfrm>
        </p:spPr>
        <p:txBody>
          <a:bodyPr/>
          <a:lstStyle/>
          <a:p>
            <a:fld id="{0F4FE66A-6A76-4D6F-9BA4-2F28AD932058}" type="slidenum">
              <a:rPr lang="de-DE" smtClean="0"/>
              <a:pPr/>
              <a:t>‹Nr.›</a:t>
            </a:fld>
            <a:endParaRPr lang="de-DE" dirty="0"/>
          </a:p>
        </p:txBody>
      </p:sp>
      <p:pic>
        <p:nvPicPr>
          <p:cNvPr id="24" name="Grafik 23">
            <a:extLst>
              <a:ext uri="{FF2B5EF4-FFF2-40B4-BE49-F238E27FC236}">
                <a16:creationId xmlns:a16="http://schemas.microsoft.com/office/drawing/2014/main" id="{78AAB7BB-1717-40CB-9DE1-574BDD803891}"/>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0855382" y="5733256"/>
            <a:ext cx="1017525" cy="662674"/>
          </a:xfrm>
          <a:prstGeom prst="rect">
            <a:avLst/>
          </a:prstGeom>
        </p:spPr>
      </p:pic>
      <p:cxnSp>
        <p:nvCxnSpPr>
          <p:cNvPr id="25" name="Gerader Verbinder 24">
            <a:extLst>
              <a:ext uri="{FF2B5EF4-FFF2-40B4-BE49-F238E27FC236}">
                <a16:creationId xmlns:a16="http://schemas.microsoft.com/office/drawing/2014/main" id="{9150CE5E-D47F-4BAF-81C4-EF5F304A9E4F}"/>
              </a:ext>
            </a:extLst>
          </p:cNvPr>
          <p:cNvCxnSpPr>
            <a:cxnSpLocks/>
          </p:cNvCxnSpPr>
          <p:nvPr userDrawn="1"/>
        </p:nvCxnSpPr>
        <p:spPr bwMode="gray">
          <a:xfrm>
            <a:off x="359569" y="6317458"/>
            <a:ext cx="1012796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 name="Bildplatzhalter 7">
            <a:extLst>
              <a:ext uri="{FF2B5EF4-FFF2-40B4-BE49-F238E27FC236}">
                <a16:creationId xmlns:a16="http://schemas.microsoft.com/office/drawing/2014/main" id="{C5AD7552-889E-42DB-B014-A3A30379DDC7}"/>
              </a:ext>
            </a:extLst>
          </p:cNvPr>
          <p:cNvSpPr>
            <a:spLocks noGrp="1"/>
          </p:cNvSpPr>
          <p:nvPr>
            <p:ph type="pic" sz="quarter" idx="13"/>
          </p:nvPr>
        </p:nvSpPr>
        <p:spPr bwMode="gray">
          <a:xfrm>
            <a:off x="1858435" y="910048"/>
            <a:ext cx="4295775" cy="4295775"/>
          </a:xfrm>
          <a:solidFill>
            <a:schemeClr val="bg1"/>
          </a:solidFill>
          <a:ln w="12700">
            <a:solidFill>
              <a:schemeClr val="tx2"/>
            </a:solidFill>
          </a:ln>
        </p:spPr>
        <p:txBody>
          <a:bodyPr/>
          <a:lstStyle>
            <a:lvl1pPr>
              <a:lnSpc>
                <a:spcPct val="100000"/>
              </a:lnSpc>
              <a:defRPr sz="1800" b="0">
                <a:solidFill>
                  <a:schemeClr val="tx1"/>
                </a:solidFill>
              </a:defRPr>
            </a:lvl1pPr>
          </a:lstStyle>
          <a:p>
            <a:endParaRPr lang="de-DE"/>
          </a:p>
        </p:txBody>
      </p:sp>
      <p:sp>
        <p:nvSpPr>
          <p:cNvPr id="17" name="Rechteck 16">
            <a:extLst>
              <a:ext uri="{FF2B5EF4-FFF2-40B4-BE49-F238E27FC236}">
                <a16:creationId xmlns:a16="http://schemas.microsoft.com/office/drawing/2014/main" id="{902FE666-8A1D-4BD2-86DF-35600989C778}"/>
              </a:ext>
            </a:extLst>
          </p:cNvPr>
          <p:cNvSpPr/>
          <p:nvPr userDrawn="1"/>
        </p:nvSpPr>
        <p:spPr bwMode="gray">
          <a:xfrm>
            <a:off x="6168610" y="900000"/>
            <a:ext cx="4320003" cy="4320003"/>
          </a:xfrm>
          <a:prstGeom prst="rect">
            <a:avLst/>
          </a:prstGeom>
          <a:solidFill>
            <a:srgbClr val="FF8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2400"/>
          </a:p>
        </p:txBody>
      </p:sp>
      <p:sp>
        <p:nvSpPr>
          <p:cNvPr id="20" name="Textplatzhalter 19">
            <a:extLst>
              <a:ext uri="{FF2B5EF4-FFF2-40B4-BE49-F238E27FC236}">
                <a16:creationId xmlns:a16="http://schemas.microsoft.com/office/drawing/2014/main" id="{66AB24CB-CFA8-41AE-A08B-8A557BD7482B}"/>
              </a:ext>
            </a:extLst>
          </p:cNvPr>
          <p:cNvSpPr>
            <a:spLocks noGrp="1"/>
          </p:cNvSpPr>
          <p:nvPr>
            <p:ph type="body" sz="quarter" idx="12" hasCustomPrompt="1"/>
          </p:nvPr>
        </p:nvSpPr>
        <p:spPr bwMode="gray">
          <a:xfrm>
            <a:off x="5740076" y="471468"/>
            <a:ext cx="5177068" cy="5177068"/>
          </a:xfrm>
          <a:custGeom>
            <a:avLst/>
            <a:gdLst>
              <a:gd name="connsiteX0" fmla="*/ 4210480 w 5177068"/>
              <a:gd name="connsiteY0" fmla="*/ 0 h 5177068"/>
              <a:gd name="connsiteX1" fmla="*/ 5177068 w 5177068"/>
              <a:gd name="connsiteY1" fmla="*/ 4210478 h 5177068"/>
              <a:gd name="connsiteX2" fmla="*/ 966590 w 5177068"/>
              <a:gd name="connsiteY2" fmla="*/ 5177068 h 5177068"/>
              <a:gd name="connsiteX3" fmla="*/ 0 w 5177068"/>
              <a:gd name="connsiteY3" fmla="*/ 966589 h 5177068"/>
            </a:gdLst>
            <a:ahLst/>
            <a:cxnLst>
              <a:cxn ang="0">
                <a:pos x="connsiteX0" y="connsiteY0"/>
              </a:cxn>
              <a:cxn ang="0">
                <a:pos x="connsiteX1" y="connsiteY1"/>
              </a:cxn>
              <a:cxn ang="0">
                <a:pos x="connsiteX2" y="connsiteY2"/>
              </a:cxn>
              <a:cxn ang="0">
                <a:pos x="connsiteX3" y="connsiteY3"/>
              </a:cxn>
            </a:cxnLst>
            <a:rect l="l" t="t" r="r" b="b"/>
            <a:pathLst>
              <a:path w="5177068" h="5177068">
                <a:moveTo>
                  <a:pt x="4210480" y="0"/>
                </a:moveTo>
                <a:lnTo>
                  <a:pt x="5177068" y="4210478"/>
                </a:lnTo>
                <a:lnTo>
                  <a:pt x="966590" y="5177068"/>
                </a:lnTo>
                <a:lnTo>
                  <a:pt x="0" y="966589"/>
                </a:lnTo>
                <a:close/>
              </a:path>
            </a:pathLst>
          </a:custGeom>
          <a:solidFill>
            <a:srgbClr val="FF8C00">
              <a:alpha val="80000"/>
            </a:srgbClr>
          </a:solidFill>
        </p:spPr>
        <p:txBody>
          <a:bodyPr wrap="square" anchor="t">
            <a:noAutofit/>
          </a:bodyPr>
          <a:lstStyle>
            <a:lvl1pPr marL="0" indent="0" algn="l">
              <a:lnSpc>
                <a:spcPct val="100000"/>
              </a:lnSpc>
              <a:buFont typeface="Arial" panose="020B0604020202020204" pitchFamily="34" charset="0"/>
              <a:buNone/>
              <a:defRPr sz="100" b="0" spc="-240" baseline="0">
                <a:noFill/>
              </a:defRPr>
            </a:lvl1pPr>
            <a:lvl2pPr marL="0" indent="0" algn="l">
              <a:lnSpc>
                <a:spcPct val="100000"/>
              </a:lnSpc>
              <a:buFont typeface="Arial" panose="020B0604020202020204" pitchFamily="34" charset="0"/>
              <a:buNone/>
              <a:defRPr sz="100" b="0" spc="-240" baseline="0">
                <a:noFill/>
              </a:defRPr>
            </a:lvl2pPr>
            <a:lvl3pPr marL="0" indent="0" algn="l">
              <a:lnSpc>
                <a:spcPct val="100000"/>
              </a:lnSpc>
              <a:buNone/>
              <a:defRPr sz="100" b="0" spc="-240" baseline="0">
                <a:noFill/>
              </a:defRPr>
            </a:lvl3pPr>
            <a:lvl4pPr marL="0" indent="0" algn="l">
              <a:lnSpc>
                <a:spcPct val="100000"/>
              </a:lnSpc>
              <a:buNone/>
              <a:defRPr sz="100" b="0" spc="-240" baseline="0">
                <a:noFill/>
              </a:defRPr>
            </a:lvl4pPr>
            <a:lvl5pPr marL="0" indent="0" algn="l">
              <a:lnSpc>
                <a:spcPct val="100000"/>
              </a:lnSpc>
              <a:buNone/>
              <a:defRPr sz="100" b="0" spc="-240" baseline="0">
                <a:noFill/>
              </a:defRPr>
            </a:lvl5pPr>
          </a:lstStyle>
          <a:p>
            <a:pPr lvl="0"/>
            <a:r>
              <a:rPr lang="de-DE" dirty="0"/>
              <a:t>Text</a:t>
            </a:r>
          </a:p>
          <a:p>
            <a:pPr lvl="1"/>
            <a:r>
              <a:rPr lang="de-DE" dirty="0"/>
              <a:t>Text</a:t>
            </a:r>
          </a:p>
          <a:p>
            <a:pPr lvl="2"/>
            <a:r>
              <a:rPr lang="de-DE" dirty="0"/>
              <a:t>Text</a:t>
            </a:r>
          </a:p>
          <a:p>
            <a:pPr lvl="3"/>
            <a:r>
              <a:rPr lang="de-DE" dirty="0"/>
              <a:t>Text</a:t>
            </a:r>
          </a:p>
          <a:p>
            <a:pPr lvl="4"/>
            <a:r>
              <a:rPr lang="de-DE" dirty="0"/>
              <a:t>Text</a:t>
            </a:r>
          </a:p>
        </p:txBody>
      </p:sp>
      <p:sp>
        <p:nvSpPr>
          <p:cNvPr id="2" name="Titel 1">
            <a:extLst>
              <a:ext uri="{FF2B5EF4-FFF2-40B4-BE49-F238E27FC236}">
                <a16:creationId xmlns:a16="http://schemas.microsoft.com/office/drawing/2014/main" id="{F7BC4711-D31B-4CAE-A132-6C8DC6A67871}"/>
              </a:ext>
            </a:extLst>
          </p:cNvPr>
          <p:cNvSpPr>
            <a:spLocks noGrp="1"/>
          </p:cNvSpPr>
          <p:nvPr>
            <p:ph type="title" hasCustomPrompt="1"/>
          </p:nvPr>
        </p:nvSpPr>
        <p:spPr bwMode="gray">
          <a:xfrm>
            <a:off x="6600610" y="2387798"/>
            <a:ext cx="3600000" cy="1344407"/>
          </a:xfrm>
        </p:spPr>
        <p:txBody>
          <a:bodyPr anchor="ctr">
            <a:spAutoFit/>
          </a:bodyPr>
          <a:lstStyle>
            <a:lvl1pPr>
              <a:lnSpc>
                <a:spcPct val="91000"/>
              </a:lnSpc>
              <a:defRPr sz="3200" spc="-40" baseline="0">
                <a:solidFill>
                  <a:schemeClr val="bg1"/>
                </a:solidFill>
              </a:defRPr>
            </a:lvl1pPr>
          </a:lstStyle>
          <a:p>
            <a:r>
              <a:rPr lang="de-DE" dirty="0"/>
              <a:t>Kapitelüberschrift durch Klicken bearbeiten</a:t>
            </a:r>
          </a:p>
        </p:txBody>
      </p:sp>
    </p:spTree>
    <p:extLst>
      <p:ext uri="{BB962C8B-B14F-4D97-AF65-F5344CB8AC3E}">
        <p14:creationId xmlns:p14="http://schemas.microsoft.com/office/powerpoint/2010/main" val="3405910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AF61EC7-459C-4A99-B93D-601E7A1713B2}"/>
              </a:ext>
            </a:extLst>
          </p:cNvPr>
          <p:cNvGraphicFramePr>
            <a:graphicFrameLocks noChangeAspect="1"/>
          </p:cNvGraphicFramePr>
          <p:nvPr userDrawn="1">
            <p:custDataLst>
              <p:tags r:id="rId23"/>
            </p:custDataLst>
            <p:extLst>
              <p:ext uri="{D42A27DB-BD31-4B8C-83A1-F6EECF244321}">
                <p14:modId xmlns:p14="http://schemas.microsoft.com/office/powerpoint/2010/main" val="2132036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5" imgW="344" imgH="345" progId="TCLayout.ActiveDocument.1">
                  <p:embed/>
                </p:oleObj>
              </mc:Choice>
              <mc:Fallback>
                <p:oleObj name="think-cell Folie" r:id="rId25" imgW="344" imgH="345" progId="TCLayout.ActiveDocument.1">
                  <p:embed/>
                  <p:pic>
                    <p:nvPicPr>
                      <p:cNvPr id="8" name="Objekt 7" hidden="1">
                        <a:extLst>
                          <a:ext uri="{FF2B5EF4-FFF2-40B4-BE49-F238E27FC236}">
                            <a16:creationId xmlns:a16="http://schemas.microsoft.com/office/drawing/2014/main" id="{3AF61EC7-459C-4A99-B93D-601E7A1713B2}"/>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0EDDBC26-4ED7-445A-B2B6-08835E703A64}"/>
              </a:ext>
            </a:extLst>
          </p:cNvPr>
          <p:cNvSpPr/>
          <p:nvPr userDrawn="1">
            <p:custDataLst>
              <p:tags r:id="rId24"/>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800" b="1" i="0" baseline="0" dirty="0">
              <a:latin typeface="Calibri" panose="020F0502020204030204" pitchFamily="34" charset="0"/>
              <a:ea typeface="+mj-ea"/>
              <a:cs typeface="+mj-cs"/>
              <a:sym typeface="Calibri" panose="020F0502020204030204" pitchFamily="34" charset="0"/>
            </a:endParaRPr>
          </a:p>
        </p:txBody>
      </p:sp>
      <p:pic>
        <p:nvPicPr>
          <p:cNvPr id="14" name="Grafik 13">
            <a:extLst>
              <a:ext uri="{FF2B5EF4-FFF2-40B4-BE49-F238E27FC236}">
                <a16:creationId xmlns:a16="http://schemas.microsoft.com/office/drawing/2014/main" id="{E7ED8AE0-B443-40B7-B780-CE01D07B2C0C}"/>
              </a:ext>
            </a:extLst>
          </p:cNvPr>
          <p:cNvPicPr>
            <a:picLocks noChangeAspect="1"/>
          </p:cNvPicPr>
          <p:nvPr userDrawn="1"/>
        </p:nvPicPr>
        <p:blipFill rotWithShape="1">
          <a:blip r:embed="rId27">
            <a:extLst>
              <a:ext uri="{28A0092B-C50C-407E-A947-70E740481C1C}">
                <a14:useLocalDpi xmlns:a14="http://schemas.microsoft.com/office/drawing/2010/main"/>
              </a:ext>
            </a:extLst>
          </a:blip>
          <a:srcRect/>
          <a:stretch/>
        </p:blipFill>
        <p:spPr bwMode="gray">
          <a:xfrm rot="10800000">
            <a:off x="-3" y="0"/>
            <a:ext cx="12192007" cy="6858001"/>
          </a:xfrm>
          <a:prstGeom prst="rect">
            <a:avLst/>
          </a:prstGeom>
        </p:spPr>
      </p:pic>
      <p:sp>
        <p:nvSpPr>
          <p:cNvPr id="15" name="object 48">
            <a:extLst>
              <a:ext uri="{FF2B5EF4-FFF2-40B4-BE49-F238E27FC236}">
                <a16:creationId xmlns:a16="http://schemas.microsoft.com/office/drawing/2014/main" id="{4340B5F0-9ABB-4A02-9A40-2E15B7D0F2AE}"/>
              </a:ext>
            </a:extLst>
          </p:cNvPr>
          <p:cNvSpPr/>
          <p:nvPr userDrawn="1"/>
        </p:nvSpPr>
        <p:spPr bwMode="gray">
          <a:xfrm>
            <a:off x="953" y="395605"/>
            <a:ext cx="12190095" cy="6462395"/>
          </a:xfrm>
          <a:custGeom>
            <a:avLst/>
            <a:gdLst/>
            <a:ahLst/>
            <a:cxnLst/>
            <a:rect l="l" t="t" r="r" b="b"/>
            <a:pathLst>
              <a:path w="12190095" h="6462395">
                <a:moveTo>
                  <a:pt x="4168800" y="0"/>
                </a:moveTo>
                <a:lnTo>
                  <a:pt x="3887783" y="1706"/>
                </a:lnTo>
                <a:lnTo>
                  <a:pt x="3515720" y="9245"/>
                </a:lnTo>
                <a:lnTo>
                  <a:pt x="3146830" y="22714"/>
                </a:lnTo>
                <a:lnTo>
                  <a:pt x="2781299" y="42018"/>
                </a:lnTo>
                <a:lnTo>
                  <a:pt x="2419315" y="67064"/>
                </a:lnTo>
                <a:lnTo>
                  <a:pt x="2061064" y="97760"/>
                </a:lnTo>
                <a:lnTo>
                  <a:pt x="1706732" y="134011"/>
                </a:lnTo>
                <a:lnTo>
                  <a:pt x="1356508" y="175725"/>
                </a:lnTo>
                <a:lnTo>
                  <a:pt x="1010577" y="222807"/>
                </a:lnTo>
                <a:lnTo>
                  <a:pt x="669126" y="275165"/>
                </a:lnTo>
                <a:lnTo>
                  <a:pt x="332343" y="332705"/>
                </a:lnTo>
                <a:lnTo>
                  <a:pt x="0" y="395416"/>
                </a:lnTo>
                <a:lnTo>
                  <a:pt x="0" y="6462119"/>
                </a:lnTo>
                <a:lnTo>
                  <a:pt x="12189599" y="6462119"/>
                </a:lnTo>
                <a:lnTo>
                  <a:pt x="12189599" y="1661865"/>
                </a:lnTo>
                <a:lnTo>
                  <a:pt x="12063323" y="1599656"/>
                </a:lnTo>
                <a:lnTo>
                  <a:pt x="11937403" y="1539513"/>
                </a:lnTo>
                <a:lnTo>
                  <a:pt x="11809652" y="1480333"/>
                </a:lnTo>
                <a:lnTo>
                  <a:pt x="11680092" y="1422127"/>
                </a:lnTo>
                <a:lnTo>
                  <a:pt x="11482411" y="1336671"/>
                </a:lnTo>
                <a:lnTo>
                  <a:pt x="11280792" y="1253474"/>
                </a:lnTo>
                <a:lnTo>
                  <a:pt x="11075313" y="1172574"/>
                </a:lnTo>
                <a:lnTo>
                  <a:pt x="10866053" y="1094011"/>
                </a:lnTo>
                <a:lnTo>
                  <a:pt x="10653090" y="1017824"/>
                </a:lnTo>
                <a:lnTo>
                  <a:pt x="10436505" y="944054"/>
                </a:lnTo>
                <a:lnTo>
                  <a:pt x="10216375" y="872739"/>
                </a:lnTo>
                <a:lnTo>
                  <a:pt x="9992779" y="803918"/>
                </a:lnTo>
                <a:lnTo>
                  <a:pt x="9765796" y="737631"/>
                </a:lnTo>
                <a:lnTo>
                  <a:pt x="9535506" y="673918"/>
                </a:lnTo>
                <a:lnTo>
                  <a:pt x="9223441" y="593039"/>
                </a:lnTo>
                <a:lnTo>
                  <a:pt x="8905823" y="516898"/>
                </a:lnTo>
                <a:lnTo>
                  <a:pt x="8582837" y="445589"/>
                </a:lnTo>
                <a:lnTo>
                  <a:pt x="8254670" y="379205"/>
                </a:lnTo>
                <a:lnTo>
                  <a:pt x="7921509" y="317839"/>
                </a:lnTo>
                <a:lnTo>
                  <a:pt x="7583541" y="261586"/>
                </a:lnTo>
                <a:lnTo>
                  <a:pt x="7240953" y="210538"/>
                </a:lnTo>
                <a:lnTo>
                  <a:pt x="6893931" y="164789"/>
                </a:lnTo>
                <a:lnTo>
                  <a:pt x="6542663" y="124433"/>
                </a:lnTo>
                <a:lnTo>
                  <a:pt x="6187334" y="89562"/>
                </a:lnTo>
                <a:lnTo>
                  <a:pt x="5828132" y="60269"/>
                </a:lnTo>
                <a:lnTo>
                  <a:pt x="5465244" y="36650"/>
                </a:lnTo>
                <a:lnTo>
                  <a:pt x="5098856" y="18796"/>
                </a:lnTo>
                <a:lnTo>
                  <a:pt x="5006734" y="15244"/>
                </a:lnTo>
                <a:lnTo>
                  <a:pt x="4914408" y="12060"/>
                </a:lnTo>
                <a:lnTo>
                  <a:pt x="4821880" y="9245"/>
                </a:lnTo>
                <a:lnTo>
                  <a:pt x="4729155" y="6801"/>
                </a:lnTo>
                <a:lnTo>
                  <a:pt x="4636234" y="4729"/>
                </a:lnTo>
                <a:lnTo>
                  <a:pt x="4543120" y="3030"/>
                </a:lnTo>
                <a:lnTo>
                  <a:pt x="4449817" y="1706"/>
                </a:lnTo>
                <a:lnTo>
                  <a:pt x="4356328" y="759"/>
                </a:lnTo>
                <a:lnTo>
                  <a:pt x="4262654" y="190"/>
                </a:lnTo>
                <a:lnTo>
                  <a:pt x="4168800" y="0"/>
                </a:lnTo>
                <a:close/>
              </a:path>
            </a:pathLst>
          </a:custGeom>
          <a:solidFill>
            <a:schemeClr val="bg1"/>
          </a:solidFill>
        </p:spPr>
        <p:txBody>
          <a:bodyPr wrap="square" lIns="0" tIns="0" rIns="0" bIns="0" rtlCol="0"/>
          <a:lstStyle/>
          <a:p>
            <a:endParaRPr lang="de-DE" sz="1351" dirty="0"/>
          </a:p>
        </p:txBody>
      </p:sp>
      <p:sp>
        <p:nvSpPr>
          <p:cNvPr id="2" name="Titelplatzhalter 1">
            <a:extLst>
              <a:ext uri="{FF2B5EF4-FFF2-40B4-BE49-F238E27FC236}">
                <a16:creationId xmlns:a16="http://schemas.microsoft.com/office/drawing/2014/main" id="{7A28CA4E-5444-4949-B168-1999F5F6A39C}"/>
              </a:ext>
            </a:extLst>
          </p:cNvPr>
          <p:cNvSpPr>
            <a:spLocks noGrp="1"/>
          </p:cNvSpPr>
          <p:nvPr>
            <p:ph type="title"/>
          </p:nvPr>
        </p:nvSpPr>
        <p:spPr bwMode="gray">
          <a:xfrm>
            <a:off x="696000" y="908373"/>
            <a:ext cx="9792000" cy="409343"/>
          </a:xfrm>
          <a:prstGeom prst="rect">
            <a:avLst/>
          </a:prstGeom>
        </p:spPr>
        <p:txBody>
          <a:bodyPr vert="horz" wrap="square" lIns="0" tIns="0" rIns="0" bIns="0" rtlCol="0" anchor="t">
            <a:spAutoFit/>
          </a:bodyPr>
          <a:lstStyle/>
          <a:p>
            <a:r>
              <a:rPr lang="de-DE" dirty="0"/>
              <a:t>Mastertitelformat bearbeiten</a:t>
            </a:r>
          </a:p>
        </p:txBody>
      </p:sp>
      <p:sp>
        <p:nvSpPr>
          <p:cNvPr id="3" name="Textplatzhalter 2">
            <a:extLst>
              <a:ext uri="{FF2B5EF4-FFF2-40B4-BE49-F238E27FC236}">
                <a16:creationId xmlns:a16="http://schemas.microsoft.com/office/drawing/2014/main" id="{C8CD1DAB-E43F-4A11-945B-CFDB175E43F2}"/>
              </a:ext>
            </a:extLst>
          </p:cNvPr>
          <p:cNvSpPr>
            <a:spLocks noGrp="1"/>
          </p:cNvSpPr>
          <p:nvPr>
            <p:ph type="body" idx="1"/>
          </p:nvPr>
        </p:nvSpPr>
        <p:spPr bwMode="gray">
          <a:xfrm>
            <a:off x="696000" y="1844824"/>
            <a:ext cx="9792614" cy="4176564"/>
          </a:xfrm>
          <a:prstGeom prst="rect">
            <a:avLst/>
          </a:prstGeom>
        </p:spPr>
        <p:txBody>
          <a:bodyPr vert="horz" wrap="square"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AC4CE9E3-D900-47A2-B004-1C5EFC2400BF}"/>
              </a:ext>
            </a:extLst>
          </p:cNvPr>
          <p:cNvSpPr>
            <a:spLocks noGrp="1"/>
          </p:cNvSpPr>
          <p:nvPr>
            <p:ph type="ftr" sz="quarter" idx="3"/>
          </p:nvPr>
        </p:nvSpPr>
        <p:spPr bwMode="gray">
          <a:xfrm>
            <a:off x="523868" y="6449956"/>
            <a:ext cx="9936000" cy="161583"/>
          </a:xfrm>
          <a:prstGeom prst="rect">
            <a:avLst/>
          </a:prstGeom>
        </p:spPr>
        <p:txBody>
          <a:bodyPr vert="horz" wrap="square" lIns="0" tIns="0" rIns="0" bIns="0" rtlCol="0" anchor="ctr">
            <a:spAutoFit/>
          </a:bodyPr>
          <a:lstStyle>
            <a:lvl1pPr algn="l">
              <a:defRPr sz="1050">
                <a:solidFill>
                  <a:schemeClr val="tx1"/>
                </a:solidFill>
              </a:defRPr>
            </a:lvl1pPr>
          </a:lstStyle>
          <a:p>
            <a:r>
              <a:rPr lang="de-DE"/>
              <a:t>Kolpingwerk Deutschland / Regionale Anhörungstage / Leitungsteam Kommission Leitbildentwicklung</a:t>
            </a:r>
            <a:endParaRPr lang="de-DE" dirty="0"/>
          </a:p>
        </p:txBody>
      </p:sp>
      <p:sp>
        <p:nvSpPr>
          <p:cNvPr id="6" name="Foliennummernplatzhalter 5">
            <a:extLst>
              <a:ext uri="{FF2B5EF4-FFF2-40B4-BE49-F238E27FC236}">
                <a16:creationId xmlns:a16="http://schemas.microsoft.com/office/drawing/2014/main" id="{0E2C8970-0A0A-455C-900C-4C90B13E0CB3}"/>
              </a:ext>
            </a:extLst>
          </p:cNvPr>
          <p:cNvSpPr>
            <a:spLocks noGrp="1"/>
          </p:cNvSpPr>
          <p:nvPr>
            <p:ph type="sldNum" sz="quarter" idx="4"/>
          </p:nvPr>
        </p:nvSpPr>
        <p:spPr bwMode="gray">
          <a:xfrm>
            <a:off x="204920" y="6449956"/>
            <a:ext cx="288000" cy="161583"/>
          </a:xfrm>
          <a:prstGeom prst="rect">
            <a:avLst/>
          </a:prstGeom>
        </p:spPr>
        <p:txBody>
          <a:bodyPr vert="horz" wrap="square" lIns="0" tIns="0" rIns="0" bIns="0" rtlCol="0" anchor="ctr">
            <a:spAutoFit/>
          </a:bodyPr>
          <a:lstStyle>
            <a:lvl1pPr algn="r">
              <a:defRPr sz="1050" b="1">
                <a:solidFill>
                  <a:schemeClr val="tx1"/>
                </a:solidFill>
              </a:defRPr>
            </a:lvl1pPr>
          </a:lstStyle>
          <a:p>
            <a:fld id="{1925EFE5-409A-4263-AA86-E37B8055B6A0}" type="slidenum">
              <a:rPr lang="de-DE" smtClean="0"/>
              <a:pPr/>
              <a:t>‹Nr.›</a:t>
            </a:fld>
            <a:endParaRPr lang="de-DE" dirty="0"/>
          </a:p>
        </p:txBody>
      </p:sp>
      <p:pic>
        <p:nvPicPr>
          <p:cNvPr id="10" name="Grafik 9">
            <a:extLst>
              <a:ext uri="{FF2B5EF4-FFF2-40B4-BE49-F238E27FC236}">
                <a16:creationId xmlns:a16="http://schemas.microsoft.com/office/drawing/2014/main" id="{39764C53-27BC-41A5-A695-92DA02CC79AC}"/>
              </a:ext>
            </a:extLst>
          </p:cNvPr>
          <p:cNvPicPr>
            <a:picLocks noChangeAspect="1"/>
          </p:cNvPicPr>
          <p:nvPr userDrawn="1"/>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bwMode="gray">
          <a:xfrm>
            <a:off x="10855382" y="5733256"/>
            <a:ext cx="1017525" cy="662674"/>
          </a:xfrm>
          <a:prstGeom prst="rect">
            <a:avLst/>
          </a:prstGeom>
        </p:spPr>
      </p:pic>
      <p:cxnSp>
        <p:nvCxnSpPr>
          <p:cNvPr id="11" name="Gerader Verbinder 10">
            <a:extLst>
              <a:ext uri="{FF2B5EF4-FFF2-40B4-BE49-F238E27FC236}">
                <a16:creationId xmlns:a16="http://schemas.microsoft.com/office/drawing/2014/main" id="{E10F8F00-8D59-46EA-AA0F-B69DC3DDBEB0}"/>
              </a:ext>
            </a:extLst>
          </p:cNvPr>
          <p:cNvCxnSpPr>
            <a:cxnSpLocks/>
          </p:cNvCxnSpPr>
          <p:nvPr userDrawn="1"/>
        </p:nvCxnSpPr>
        <p:spPr bwMode="gray">
          <a:xfrm>
            <a:off x="335360" y="6317458"/>
            <a:ext cx="1015216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1357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3" r:id="rId4"/>
    <p:sldLayoutId id="2147483654" r:id="rId5"/>
    <p:sldLayoutId id="2147483655" r:id="rId6"/>
    <p:sldLayoutId id="2147483657" r:id="rId7"/>
    <p:sldLayoutId id="2147483658" r:id="rId8"/>
    <p:sldLayoutId id="2147483659"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Lst>
  <p:hf hdr="0" dt="0"/>
  <p:txStyles>
    <p:titleStyle>
      <a:lvl1pPr algn="l" defTabSz="914400" rtl="0" eaLnBrk="1" latinLnBrk="0" hangingPunct="1">
        <a:lnSpc>
          <a:spcPct val="95000"/>
        </a:lnSpc>
        <a:spcBef>
          <a:spcPct val="0"/>
        </a:spcBef>
        <a:buNone/>
        <a:defRPr sz="2800" b="1" kern="1200" spc="-20" baseline="0">
          <a:solidFill>
            <a:schemeClr val="tx1"/>
          </a:solidFill>
          <a:latin typeface="+mj-lt"/>
          <a:ea typeface="+mj-ea"/>
          <a:cs typeface="+mj-cs"/>
        </a:defRPr>
      </a:lvl1pPr>
    </p:titleStyle>
    <p:bodyStyle>
      <a:lvl1pPr marL="0" indent="0" algn="l" defTabSz="914400" rtl="0" eaLnBrk="1" latinLnBrk="0" hangingPunct="1">
        <a:lnSpc>
          <a:spcPct val="105000"/>
        </a:lnSpc>
        <a:spcBef>
          <a:spcPts val="1000"/>
        </a:spcBef>
        <a:buFont typeface="Arial" panose="020B0604020202020204" pitchFamily="34" charset="0"/>
        <a:buNone/>
        <a:defRPr sz="2000" b="1" kern="1200" spc="-10" baseline="0">
          <a:solidFill>
            <a:schemeClr val="tx1"/>
          </a:solidFill>
          <a:latin typeface="+mn-lt"/>
          <a:ea typeface="+mn-ea"/>
          <a:cs typeface="+mn-cs"/>
        </a:defRPr>
      </a:lvl1pPr>
      <a:lvl2pPr marL="0" indent="0" algn="l" defTabSz="914400" rtl="0" eaLnBrk="1" latinLnBrk="0" hangingPunct="1">
        <a:lnSpc>
          <a:spcPct val="105000"/>
        </a:lnSpc>
        <a:spcBef>
          <a:spcPts val="600"/>
        </a:spcBef>
        <a:buFont typeface="Arial" panose="020B0604020202020204" pitchFamily="34" charset="0"/>
        <a:buNone/>
        <a:defRPr sz="1800" kern="1200" spc="-10" baseline="0">
          <a:solidFill>
            <a:schemeClr val="tx1"/>
          </a:solidFill>
          <a:latin typeface="+mn-lt"/>
          <a:ea typeface="+mn-ea"/>
          <a:cs typeface="+mn-cs"/>
        </a:defRPr>
      </a:lvl2pPr>
      <a:lvl3pPr marL="180000" indent="-180000" algn="l" defTabSz="914400" rtl="0" eaLnBrk="1" latinLnBrk="0" hangingPunct="1">
        <a:lnSpc>
          <a:spcPct val="105000"/>
        </a:lnSpc>
        <a:spcBef>
          <a:spcPts val="400"/>
        </a:spcBef>
        <a:buClr>
          <a:schemeClr val="tx2"/>
        </a:buClr>
        <a:buFont typeface="Wingdings" panose="05000000000000000000" pitchFamily="2" charset="2"/>
        <a:buChar char="§"/>
        <a:defRPr sz="1800" kern="1200" spc="-10" baseline="0">
          <a:solidFill>
            <a:schemeClr val="tx1"/>
          </a:solidFill>
          <a:latin typeface="+mn-lt"/>
          <a:ea typeface="+mn-ea"/>
          <a:cs typeface="+mn-cs"/>
        </a:defRPr>
      </a:lvl3pPr>
      <a:lvl4pPr marL="360000" indent="-180000" algn="l" defTabSz="914400" rtl="0" eaLnBrk="1" latinLnBrk="0" hangingPunct="1">
        <a:lnSpc>
          <a:spcPct val="105000"/>
        </a:lnSpc>
        <a:spcBef>
          <a:spcPts val="200"/>
        </a:spcBef>
        <a:buClr>
          <a:schemeClr val="tx2"/>
        </a:buClr>
        <a:buFont typeface="Wingdings" panose="05000000000000000000" pitchFamily="2" charset="2"/>
        <a:buChar char="§"/>
        <a:defRPr sz="1600" kern="1200" spc="-10" baseline="0">
          <a:solidFill>
            <a:schemeClr val="tx1"/>
          </a:solidFill>
          <a:latin typeface="+mn-lt"/>
          <a:ea typeface="+mn-ea"/>
          <a:cs typeface="+mn-cs"/>
        </a:defRPr>
      </a:lvl4pPr>
      <a:lvl5pPr marL="540000" indent="-180000" algn="l" defTabSz="914400" rtl="0" eaLnBrk="1" latinLnBrk="0" hangingPunct="1">
        <a:lnSpc>
          <a:spcPct val="105000"/>
        </a:lnSpc>
        <a:spcBef>
          <a:spcPts val="200"/>
        </a:spcBef>
        <a:buClr>
          <a:schemeClr val="tx2"/>
        </a:buClr>
        <a:buFont typeface="Wingdings" panose="05000000000000000000" pitchFamily="2" charset="2"/>
        <a:buChar char="§"/>
        <a:defRPr sz="16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1162" userDrawn="1">
          <p15:clr>
            <a:srgbClr val="F26B43"/>
          </p15:clr>
        </p15:guide>
        <p15:guide id="3" pos="6607" userDrawn="1">
          <p15:clr>
            <a:srgbClr val="F26B43"/>
          </p15:clr>
        </p15:guide>
        <p15:guide id="4" orient="horz" pos="3793" userDrawn="1">
          <p15:clr>
            <a:srgbClr val="F26B43"/>
          </p15:clr>
        </p15:guide>
        <p15:guide id="5" pos="3341" userDrawn="1">
          <p15:clr>
            <a:srgbClr val="F26B43"/>
          </p15:clr>
        </p15:guide>
        <p15:guide id="6" pos="37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jp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20.xml"/><Relationship Id="rId1" Type="http://schemas.openxmlformats.org/officeDocument/2006/relationships/tags" Target="../tags/tag48.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0.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a:extLst>
              <a:ext uri="{FF2B5EF4-FFF2-40B4-BE49-F238E27FC236}">
                <a16:creationId xmlns:a16="http://schemas.microsoft.com/office/drawing/2014/main" id="{A3381625-1E4D-47F8-B3A6-0B521DD8F02A}"/>
              </a:ext>
            </a:extLst>
          </p:cNvPr>
          <p:cNvGraphicFramePr>
            <a:graphicFrameLocks noChangeAspect="1"/>
          </p:cNvGraphicFramePr>
          <p:nvPr>
            <p:custDataLst>
              <p:tags r:id="rId1"/>
            </p:custDataLst>
            <p:extLst>
              <p:ext uri="{D42A27DB-BD31-4B8C-83A1-F6EECF244321}">
                <p14:modId xmlns:p14="http://schemas.microsoft.com/office/powerpoint/2010/main" val="2153654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44" imgH="345" progId="TCLayout.ActiveDocument.1">
                  <p:embed/>
                </p:oleObj>
              </mc:Choice>
              <mc:Fallback>
                <p:oleObj name="think-cell Folie" r:id="rId5" imgW="344" imgH="345" progId="TCLayout.ActiveDocument.1">
                  <p:embed/>
                  <p:pic>
                    <p:nvPicPr>
                      <p:cNvPr id="9" name="Objekt 8" hidden="1">
                        <a:extLst>
                          <a:ext uri="{FF2B5EF4-FFF2-40B4-BE49-F238E27FC236}">
                            <a16:creationId xmlns:a16="http://schemas.microsoft.com/office/drawing/2014/main" id="{A3381625-1E4D-47F8-B3A6-0B521DD8F02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hteck 9" hidden="1">
            <a:extLst>
              <a:ext uri="{FF2B5EF4-FFF2-40B4-BE49-F238E27FC236}">
                <a16:creationId xmlns:a16="http://schemas.microsoft.com/office/drawing/2014/main" id="{3391136A-F693-4DA6-8154-B351AEBBE6B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3800" b="1" dirty="0">
              <a:latin typeface="Calibri" panose="020F0502020204030204" pitchFamily="34" charset="0"/>
              <a:ea typeface="+mj-ea"/>
              <a:cs typeface="+mj-cs"/>
              <a:sym typeface="Calibri" panose="020F0502020204030204" pitchFamily="34" charset="0"/>
            </a:endParaRPr>
          </a:p>
        </p:txBody>
      </p:sp>
      <p:sp>
        <p:nvSpPr>
          <p:cNvPr id="3" name="Titel 2">
            <a:extLst>
              <a:ext uri="{FF2B5EF4-FFF2-40B4-BE49-F238E27FC236}">
                <a16:creationId xmlns:a16="http://schemas.microsoft.com/office/drawing/2014/main" id="{AD927392-9AED-477A-8D17-24A398CE10CC}"/>
              </a:ext>
            </a:extLst>
          </p:cNvPr>
          <p:cNvSpPr>
            <a:spLocks noGrp="1"/>
          </p:cNvSpPr>
          <p:nvPr>
            <p:ph type="title"/>
          </p:nvPr>
        </p:nvSpPr>
        <p:spPr bwMode="gray">
          <a:xfrm>
            <a:off x="4907868" y="2492896"/>
            <a:ext cx="6264770" cy="409343"/>
          </a:xfrm>
        </p:spPr>
        <p:txBody>
          <a:bodyPr/>
          <a:lstStyle/>
          <a:p>
            <a:r>
              <a:rPr lang="de-DE" sz="2800" dirty="0"/>
              <a:t>Das Leitbild von KOLPING in Deutschland </a:t>
            </a:r>
          </a:p>
        </p:txBody>
      </p:sp>
      <p:sp>
        <p:nvSpPr>
          <p:cNvPr id="7" name="Textplatzhalter 6">
            <a:extLst>
              <a:ext uri="{FF2B5EF4-FFF2-40B4-BE49-F238E27FC236}">
                <a16:creationId xmlns:a16="http://schemas.microsoft.com/office/drawing/2014/main" id="{02CD43E2-DA59-D4E7-9F84-ED4559F35914}"/>
              </a:ext>
            </a:extLst>
          </p:cNvPr>
          <p:cNvSpPr>
            <a:spLocks noGrp="1"/>
          </p:cNvSpPr>
          <p:nvPr>
            <p:ph type="body" sz="quarter" idx="11"/>
          </p:nvPr>
        </p:nvSpPr>
        <p:spPr/>
        <p:txBody>
          <a:bodyPr/>
          <a:lstStyle/>
          <a:p>
            <a:r>
              <a:rPr lang="de-DE" dirty="0"/>
              <a:t>DATUM</a:t>
            </a:r>
          </a:p>
        </p:txBody>
      </p:sp>
      <p:sp>
        <p:nvSpPr>
          <p:cNvPr id="11" name="Textplatzhalter 10">
            <a:extLst>
              <a:ext uri="{FF2B5EF4-FFF2-40B4-BE49-F238E27FC236}">
                <a16:creationId xmlns:a16="http://schemas.microsoft.com/office/drawing/2014/main" id="{CEF001AE-251F-2272-5911-FD66B07F117E}"/>
              </a:ext>
            </a:extLst>
          </p:cNvPr>
          <p:cNvSpPr>
            <a:spLocks noGrp="1"/>
          </p:cNvSpPr>
          <p:nvPr>
            <p:ph type="body" sz="quarter" idx="12"/>
          </p:nvPr>
        </p:nvSpPr>
        <p:spPr/>
        <p:txBody>
          <a:bodyPr/>
          <a:lstStyle/>
          <a:p>
            <a:r>
              <a:rPr lang="de-DE" dirty="0"/>
              <a:t>Art der Veranstaltung</a:t>
            </a:r>
          </a:p>
        </p:txBody>
      </p:sp>
      <p:pic>
        <p:nvPicPr>
          <p:cNvPr id="4" name="Grafik 3" descr="Ein Bild, das Text, Schrift, orange, Grafiken enthält.&#10;&#10;Automatisch generierte Beschreibung">
            <a:extLst>
              <a:ext uri="{FF2B5EF4-FFF2-40B4-BE49-F238E27FC236}">
                <a16:creationId xmlns:a16="http://schemas.microsoft.com/office/drawing/2014/main" id="{6D01094E-2C73-9BCF-48EC-56814DB40DFD}"/>
              </a:ext>
            </a:extLst>
          </p:cNvPr>
          <p:cNvPicPr>
            <a:picLocks noChangeAspect="1"/>
          </p:cNvPicPr>
          <p:nvPr/>
        </p:nvPicPr>
        <p:blipFill>
          <a:blip r:embed="rId7">
            <a:clrChange>
              <a:clrFrom>
                <a:srgbClr val="FB881D"/>
              </a:clrFrom>
              <a:clrTo>
                <a:srgbClr val="FB881D">
                  <a:alpha val="0"/>
                </a:srgbClr>
              </a:clrTo>
            </a:clrChange>
            <a:extLst>
              <a:ext uri="{28A0092B-C50C-407E-A947-70E740481C1C}">
                <a14:useLocalDpi xmlns:a14="http://schemas.microsoft.com/office/drawing/2010/main"/>
              </a:ext>
            </a:extLst>
          </a:blip>
          <a:stretch>
            <a:fillRect/>
          </a:stretch>
        </p:blipFill>
        <p:spPr>
          <a:xfrm>
            <a:off x="11445" y="67206"/>
            <a:ext cx="6174805" cy="3793842"/>
          </a:xfrm>
          <a:prstGeom prst="rect">
            <a:avLst/>
          </a:prstGeom>
        </p:spPr>
      </p:pic>
    </p:spTree>
    <p:extLst>
      <p:ext uri="{BB962C8B-B14F-4D97-AF65-F5344CB8AC3E}">
        <p14:creationId xmlns:p14="http://schemas.microsoft.com/office/powerpoint/2010/main" val="4233097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Die Kapitel des Leitbilds</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10</a:t>
            </a:fld>
            <a:endParaRPr lang="de-DE"/>
          </a:p>
        </p:txBody>
      </p:sp>
      <p:sp>
        <p:nvSpPr>
          <p:cNvPr id="6" name="Textfeld 5">
            <a:extLst>
              <a:ext uri="{FF2B5EF4-FFF2-40B4-BE49-F238E27FC236}">
                <a16:creationId xmlns:a16="http://schemas.microsoft.com/office/drawing/2014/main" id="{AEAFDBE3-1615-4D2E-A768-527532793255}"/>
              </a:ext>
            </a:extLst>
          </p:cNvPr>
          <p:cNvSpPr txBox="1"/>
          <p:nvPr/>
        </p:nvSpPr>
        <p:spPr>
          <a:xfrm>
            <a:off x="682578" y="1844824"/>
            <a:ext cx="9505056" cy="3013646"/>
          </a:xfrm>
          <a:prstGeom prst="rect">
            <a:avLst/>
          </a:prstGeom>
          <a:noFill/>
        </p:spPr>
        <p:txBody>
          <a:bodyPr wrap="square" lIns="0" tIns="0" rIns="0" bIns="0" rtlCol="0">
            <a:spAutoFit/>
          </a:bodyPr>
          <a:lstStyle/>
          <a:p>
            <a:pPr marR="34925">
              <a:lnSpc>
                <a:spcPct val="125000"/>
              </a:lnSpc>
              <a:spcAft>
                <a:spcPts val="800"/>
              </a:spcAft>
              <a:tabLst>
                <a:tab pos="270510" algn="l"/>
              </a:tabLst>
            </a:pPr>
            <a:r>
              <a:rPr lang="de-DE" sz="1800" b="1" i="1" u="sng"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I. 	KOLPING heute – Den Menschen verbunden, engagiert in Gesellschaft und Kirche (1-35)</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i="1" dirty="0">
                <a:effectLst/>
                <a:latin typeface="Calibri" panose="020F0502020204030204" pitchFamily="34" charset="0"/>
                <a:ea typeface="Calibri" panose="020F0502020204030204" pitchFamily="34" charset="0"/>
                <a:cs typeface="Calibri" panose="020F0502020204030204" pitchFamily="34" charset="0"/>
              </a:rPr>
              <a:t>KOLPING</a:t>
            </a:r>
            <a:r>
              <a:rPr lang="de-DE" sz="1800" b="1" dirty="0">
                <a:effectLst/>
                <a:latin typeface="Calibri" panose="020F0502020204030204" pitchFamily="34" charset="0"/>
                <a:ea typeface="Calibri" panose="020F0502020204030204" pitchFamily="34" charset="0"/>
                <a:cs typeface="Calibri" panose="020F0502020204030204" pitchFamily="34" charset="0"/>
              </a:rPr>
              <a:t> – die verbindende Identität engagierter Menschen (1-6)</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i="1" dirty="0">
                <a:effectLst/>
                <a:latin typeface="Calibri" panose="020F0502020204030204" pitchFamily="34" charset="0"/>
                <a:ea typeface="Calibri" panose="020F0502020204030204" pitchFamily="34" charset="0"/>
                <a:cs typeface="Calibri" panose="020F0502020204030204" pitchFamily="34" charset="0"/>
              </a:rPr>
              <a:t>KOLPING</a:t>
            </a:r>
            <a:r>
              <a:rPr lang="de-DE" sz="1800" b="1" dirty="0">
                <a:effectLst/>
                <a:latin typeface="Calibri" panose="020F0502020204030204" pitchFamily="34" charset="0"/>
                <a:ea typeface="Calibri" panose="020F0502020204030204" pitchFamily="34" charset="0"/>
                <a:cs typeface="Calibri" panose="020F0502020204030204" pitchFamily="34" charset="0"/>
              </a:rPr>
              <a:t> – verwurzelt im christlichen Glauben und mitten im Leben (7-12)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i="1" dirty="0">
                <a:effectLst/>
                <a:latin typeface="Calibri" panose="020F0502020204030204" pitchFamily="34" charset="0"/>
                <a:ea typeface="Calibri" panose="020F0502020204030204" pitchFamily="34" charset="0"/>
                <a:cs typeface="Calibri" panose="020F0502020204030204" pitchFamily="34" charset="0"/>
              </a:rPr>
              <a:t>Adolph Kolping </a:t>
            </a:r>
            <a:r>
              <a:rPr lang="de-DE" sz="1800" b="1" dirty="0">
                <a:effectLst/>
                <a:latin typeface="Calibri" panose="020F0502020204030204" pitchFamily="34" charset="0"/>
                <a:ea typeface="Calibri" panose="020F0502020204030204" pitchFamily="34" charset="0"/>
                <a:cs typeface="Calibri" panose="020F0502020204030204" pitchFamily="34" charset="0"/>
              </a:rPr>
              <a:t>– ein Mensch, der begeistert und Mut macht (13-17)</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i="1" dirty="0">
                <a:effectLst/>
                <a:latin typeface="Calibri" panose="020F0502020204030204" pitchFamily="34" charset="0"/>
                <a:ea typeface="Calibri" panose="020F0502020204030204" pitchFamily="34" charset="0"/>
                <a:cs typeface="Calibri" panose="020F0502020204030204" pitchFamily="34" charset="0"/>
              </a:rPr>
              <a:t>KOLPING</a:t>
            </a:r>
            <a:r>
              <a:rPr lang="de-DE" sz="1800" b="1" dirty="0">
                <a:effectLst/>
                <a:latin typeface="Calibri" panose="020F0502020204030204" pitchFamily="34" charset="0"/>
                <a:ea typeface="Calibri" panose="020F0502020204030204" pitchFamily="34" charset="0"/>
                <a:cs typeface="Calibri" panose="020F0502020204030204" pitchFamily="34" charset="0"/>
              </a:rPr>
              <a:t> – engagiert für eine solidarische Gesellschaft (18-23)</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i="1" dirty="0">
                <a:effectLst/>
                <a:latin typeface="Calibri" panose="020F0502020204030204" pitchFamily="34" charset="0"/>
                <a:ea typeface="Calibri" panose="020F0502020204030204" pitchFamily="34" charset="0"/>
                <a:cs typeface="Calibri" panose="020F0502020204030204" pitchFamily="34" charset="0"/>
              </a:rPr>
              <a:t>KOLPING</a:t>
            </a:r>
            <a:r>
              <a:rPr lang="de-DE" sz="1800" b="1" dirty="0">
                <a:effectLst/>
                <a:latin typeface="Calibri" panose="020F0502020204030204" pitchFamily="34" charset="0"/>
                <a:ea typeface="Calibri" panose="020F0502020204030204" pitchFamily="34" charset="0"/>
                <a:cs typeface="Calibri" panose="020F0502020204030204" pitchFamily="34" charset="0"/>
              </a:rPr>
              <a:t> – Gemeinschaft engagierter Menschen (24-28)</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i="1" dirty="0">
                <a:effectLst/>
                <a:latin typeface="Calibri" panose="020F0502020204030204" pitchFamily="34" charset="0"/>
                <a:ea typeface="Calibri" panose="020F0502020204030204" pitchFamily="34" charset="0"/>
                <a:cs typeface="Calibri" panose="020F0502020204030204" pitchFamily="34" charset="0"/>
              </a:rPr>
              <a:t>KOLPING</a:t>
            </a:r>
            <a:r>
              <a:rPr lang="de-DE" sz="1800" b="1" dirty="0">
                <a:effectLst/>
                <a:latin typeface="Calibri" panose="020F0502020204030204" pitchFamily="34" charset="0"/>
                <a:ea typeface="Calibri" panose="020F0502020204030204" pitchFamily="34" charset="0"/>
                <a:cs typeface="Calibri" panose="020F0502020204030204" pitchFamily="34" charset="0"/>
              </a:rPr>
              <a:t> – lebendige Gemeinschaften vor Ort (29-35)</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Grafik 10" descr="Ein Bild, das Text, Visitenkarte, Screenshot, Logo enthält.&#10;&#10;Automatisch generierte Beschreibung">
            <a:extLst>
              <a:ext uri="{FF2B5EF4-FFF2-40B4-BE49-F238E27FC236}">
                <a16:creationId xmlns:a16="http://schemas.microsoft.com/office/drawing/2014/main" id="{ACA7F3D1-0582-99BB-B2D6-D2397389A9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475088">
            <a:off x="8521899" y="2390581"/>
            <a:ext cx="2918524" cy="3013465"/>
          </a:xfrm>
          <a:prstGeom prst="rect">
            <a:avLst/>
          </a:prstGeom>
        </p:spPr>
      </p:pic>
    </p:spTree>
    <p:extLst>
      <p:ext uri="{BB962C8B-B14F-4D97-AF65-F5344CB8AC3E}">
        <p14:creationId xmlns:p14="http://schemas.microsoft.com/office/powerpoint/2010/main" val="176012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Die Kapitel des Leitbilds</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11</a:t>
            </a:fld>
            <a:endParaRPr lang="de-DE"/>
          </a:p>
        </p:txBody>
      </p:sp>
      <p:sp>
        <p:nvSpPr>
          <p:cNvPr id="6" name="Textfeld 5">
            <a:extLst>
              <a:ext uri="{FF2B5EF4-FFF2-40B4-BE49-F238E27FC236}">
                <a16:creationId xmlns:a16="http://schemas.microsoft.com/office/drawing/2014/main" id="{AEAFDBE3-1615-4D2E-A768-527532793255}"/>
              </a:ext>
            </a:extLst>
          </p:cNvPr>
          <p:cNvSpPr txBox="1"/>
          <p:nvPr/>
        </p:nvSpPr>
        <p:spPr>
          <a:xfrm>
            <a:off x="696000" y="1844824"/>
            <a:ext cx="9505056" cy="3013646"/>
          </a:xfrm>
          <a:prstGeom prst="rect">
            <a:avLst/>
          </a:prstGeom>
          <a:noFill/>
        </p:spPr>
        <p:txBody>
          <a:bodyPr wrap="square" lIns="0" tIns="0" rIns="0" bIns="0" rtlCol="0">
            <a:spAutoFit/>
          </a:bodyPr>
          <a:lstStyle/>
          <a:p>
            <a:pPr marR="34925">
              <a:lnSpc>
                <a:spcPct val="125000"/>
              </a:lnSpc>
              <a:spcAft>
                <a:spcPts val="800"/>
              </a:spcAft>
              <a:tabLst>
                <a:tab pos="270510" algn="l"/>
                <a:tab pos="450215" algn="l"/>
              </a:tabLst>
            </a:pPr>
            <a:r>
              <a:rPr lang="de-DE" sz="1800" b="1" i="1" u="sng"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II.	KOLPING handelt – Adolph Kolpings Werk heute (36-71)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Der Mensch im Mittelpunkt (36-42)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Perspektiven durch lebensbegleitende Bildung (43-50)</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Aktive Mitgestaltung der Arbeitswelt (51-56)</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Engagement für Familien (57-65)</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Engagement für die Weltgemeinschaft (66-71)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R="34925">
              <a:lnSpc>
                <a:spcPct val="125000"/>
              </a:lnSpc>
              <a:spcAft>
                <a:spcPts val="800"/>
              </a:spcAft>
            </a:pPr>
            <a:r>
              <a:rPr lang="de-DE" sz="1800" dirty="0">
                <a:effectLst/>
                <a:latin typeface="Calibri" panose="020F0502020204030204" pitchFamily="34" charset="0"/>
                <a:ea typeface="Calibri" panose="020F0502020204030204" pitchFamily="34" charset="0"/>
                <a:cs typeface="Calibri" panose="020F0502020204030204" pitchFamily="34"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Gruppieren 10">
            <a:extLst>
              <a:ext uri="{FF2B5EF4-FFF2-40B4-BE49-F238E27FC236}">
                <a16:creationId xmlns:a16="http://schemas.microsoft.com/office/drawing/2014/main" id="{7DF32E7A-E47D-ED24-E456-CDA63C724DAA}"/>
              </a:ext>
            </a:extLst>
          </p:cNvPr>
          <p:cNvGrpSpPr/>
          <p:nvPr/>
        </p:nvGrpSpPr>
        <p:grpSpPr>
          <a:xfrm>
            <a:off x="6564052" y="2316611"/>
            <a:ext cx="4506639" cy="3161403"/>
            <a:chOff x="6312024" y="1736812"/>
            <a:chExt cx="5071207" cy="3557447"/>
          </a:xfrm>
        </p:grpSpPr>
        <p:pic>
          <p:nvPicPr>
            <p:cNvPr id="8" name="Grafik 7">
              <a:extLst>
                <a:ext uri="{FF2B5EF4-FFF2-40B4-BE49-F238E27FC236}">
                  <a16:creationId xmlns:a16="http://schemas.microsoft.com/office/drawing/2014/main" id="{A8460AF0-5867-9722-206D-AC55C36956F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12024" y="1736812"/>
              <a:ext cx="5071207" cy="3557447"/>
            </a:xfrm>
            <a:prstGeom prst="rect">
              <a:avLst/>
            </a:prstGeom>
            <a:scene3d>
              <a:camera prst="orthographicFront"/>
              <a:lightRig rig="flat" dir="t"/>
            </a:scene3d>
          </p:spPr>
        </p:pic>
        <p:pic>
          <p:nvPicPr>
            <p:cNvPr id="5" name="Grafik 4">
              <a:extLst>
                <a:ext uri="{FF2B5EF4-FFF2-40B4-BE49-F238E27FC236}">
                  <a16:creationId xmlns:a16="http://schemas.microsoft.com/office/drawing/2014/main" id="{E50A6D65-F3CE-25CB-8D08-A9E5A696E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08068" y="1899369"/>
              <a:ext cx="4464496" cy="2568853"/>
            </a:xfrm>
            <a:prstGeom prst="roundRect">
              <a:avLst>
                <a:gd name="adj" fmla="val 1107"/>
              </a:avLst>
            </a:prstGeom>
            <a:solidFill>
              <a:srgbClr val="FFFFFF">
                <a:shade val="85000"/>
              </a:srgbClr>
            </a:solidFill>
            <a:ln>
              <a:noFill/>
            </a:ln>
            <a:effectLst>
              <a:reflection blurRad="12700" stA="38000" endPos="28000" dist="5000" dir="5400000" sy="-100000" algn="bl" rotWithShape="0"/>
            </a:effectLst>
          </p:spPr>
        </p:pic>
      </p:grpSp>
      <p:sp>
        <p:nvSpPr>
          <p:cNvPr id="12" name="Rechteck 11">
            <a:extLst>
              <a:ext uri="{FF2B5EF4-FFF2-40B4-BE49-F238E27FC236}">
                <a16:creationId xmlns:a16="http://schemas.microsoft.com/office/drawing/2014/main" id="{5B1BE05A-1047-6CF6-3369-959BADBBE1C5}"/>
              </a:ext>
            </a:extLst>
          </p:cNvPr>
          <p:cNvSpPr/>
          <p:nvPr/>
        </p:nvSpPr>
        <p:spPr>
          <a:xfrm>
            <a:off x="6916004" y="2454759"/>
            <a:ext cx="3967472" cy="2282867"/>
          </a:xfrm>
          <a:prstGeom prst="rect">
            <a:avLst/>
          </a:prstGeom>
          <a:gradFill flip="none" rotWithShape="1">
            <a:gsLst>
              <a:gs pos="0">
                <a:schemeClr val="bg1">
                  <a:lumMod val="52000"/>
                  <a:lumOff val="48000"/>
                  <a:alpha val="38000"/>
                </a:schemeClr>
              </a:gs>
              <a:gs pos="40000">
                <a:srgbClr val="DCDCDC">
                  <a:alpha val="18000"/>
                </a:srgbClr>
              </a:gs>
              <a:gs pos="100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Tree>
    <p:extLst>
      <p:ext uri="{BB962C8B-B14F-4D97-AF65-F5344CB8AC3E}">
        <p14:creationId xmlns:p14="http://schemas.microsoft.com/office/powerpoint/2010/main" val="205355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Die Kapitel des Leitbilds</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12</a:t>
            </a:fld>
            <a:endParaRPr lang="de-DE"/>
          </a:p>
        </p:txBody>
      </p:sp>
      <p:sp>
        <p:nvSpPr>
          <p:cNvPr id="6" name="Textfeld 5">
            <a:extLst>
              <a:ext uri="{FF2B5EF4-FFF2-40B4-BE49-F238E27FC236}">
                <a16:creationId xmlns:a16="http://schemas.microsoft.com/office/drawing/2014/main" id="{AEAFDBE3-1615-4D2E-A768-527532793255}"/>
              </a:ext>
            </a:extLst>
          </p:cNvPr>
          <p:cNvSpPr txBox="1"/>
          <p:nvPr/>
        </p:nvSpPr>
        <p:spPr>
          <a:xfrm>
            <a:off x="696000" y="1772816"/>
            <a:ext cx="9505056" cy="3013646"/>
          </a:xfrm>
          <a:prstGeom prst="rect">
            <a:avLst/>
          </a:prstGeom>
          <a:noFill/>
        </p:spPr>
        <p:txBody>
          <a:bodyPr wrap="square" lIns="0" tIns="0" rIns="0" bIns="0" rtlCol="0">
            <a:spAutoFit/>
          </a:bodyPr>
          <a:lstStyle/>
          <a:p>
            <a:pPr marR="34925">
              <a:lnSpc>
                <a:spcPct val="125000"/>
              </a:lnSpc>
              <a:spcAft>
                <a:spcPts val="800"/>
              </a:spcAft>
              <a:tabLst>
                <a:tab pos="270510" algn="l"/>
              </a:tabLst>
            </a:pPr>
            <a:r>
              <a:rPr lang="de-DE" sz="1800" b="1" i="1" u="sng"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III.	KOLPING in Zukunft – die Nöte der Zeit als Auftrag zum Handeln (72-98)</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Globalisierung – aktiv und sozial mitgestalten (72-74)</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Die Europäische Union – vom Projekt zur Notwendigkeit (75-79)</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Klimagerechtigkeit und Nachhaltigkeit – Verpflichtung für unser Handeln (80-84)</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Digitalisierung – Aufgabe und Chance zugleich (85-89)</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Diversität – Engagement in einer von Vielfalt geprägten Gesellschaft (90-93)</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70510" marR="34925">
              <a:lnSpc>
                <a:spcPct val="125000"/>
              </a:lnSpc>
              <a:spcAft>
                <a:spcPts val="800"/>
              </a:spcAft>
              <a:tabLst>
                <a:tab pos="270510" algn="l"/>
              </a:tabLst>
            </a:pPr>
            <a:r>
              <a:rPr lang="de-DE" sz="1800" b="1" dirty="0">
                <a:effectLst/>
                <a:latin typeface="Calibri" panose="020F0502020204030204" pitchFamily="34" charset="0"/>
                <a:ea typeface="Calibri" panose="020F0502020204030204" pitchFamily="34" charset="0"/>
                <a:cs typeface="Calibri" panose="020F0502020204030204" pitchFamily="34" charset="0"/>
              </a:rPr>
              <a:t>Demografische Entwicklung – Generationsübergreifendes Handeln als Stärke (94-98)</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
            <a:extLst>
              <a:ext uri="{FF2B5EF4-FFF2-40B4-BE49-F238E27FC236}">
                <a16:creationId xmlns:a16="http://schemas.microsoft.com/office/drawing/2014/main" id="{89480DD7-195B-D334-02D7-25F2BE1581E6}"/>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688288" y="2204864"/>
            <a:ext cx="2864876" cy="2009708"/>
          </a:xfrm>
          <a:prstGeom prst="rect">
            <a:avLst/>
          </a:prstGeom>
          <a:scene3d>
            <a:camera prst="orthographicFront"/>
            <a:lightRig rig="flat" dir="t"/>
          </a:scene3d>
        </p:spPr>
      </p:pic>
      <p:pic>
        <p:nvPicPr>
          <p:cNvPr id="10" name="Grafik 9">
            <a:extLst>
              <a:ext uri="{FF2B5EF4-FFF2-40B4-BE49-F238E27FC236}">
                <a16:creationId xmlns:a16="http://schemas.microsoft.com/office/drawing/2014/main" id="{BB2458B8-F839-7128-E2AB-63879C84B0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27460" y="2301568"/>
            <a:ext cx="2497132" cy="1452625"/>
          </a:xfrm>
          <a:prstGeom prst="roundRect">
            <a:avLst>
              <a:gd name="adj" fmla="val 1062"/>
            </a:avLst>
          </a:prstGeom>
          <a:solidFill>
            <a:srgbClr val="FFFFFF">
              <a:shade val="85000"/>
            </a:srgbClr>
          </a:solidFill>
          <a:ln>
            <a:noFill/>
          </a:ln>
          <a:effectLst>
            <a:reflection blurRad="12700" stA="38000" endPos="28000" dist="5000" dir="5400000" sy="-100000" algn="bl" rotWithShape="0"/>
          </a:effectLst>
        </p:spPr>
      </p:pic>
      <p:sp>
        <p:nvSpPr>
          <p:cNvPr id="11" name="Rechteck 10">
            <a:extLst>
              <a:ext uri="{FF2B5EF4-FFF2-40B4-BE49-F238E27FC236}">
                <a16:creationId xmlns:a16="http://schemas.microsoft.com/office/drawing/2014/main" id="{E8AC1967-D710-9740-8789-71C8F5A29BCA}"/>
              </a:ext>
            </a:extLst>
          </p:cNvPr>
          <p:cNvSpPr/>
          <p:nvPr/>
        </p:nvSpPr>
        <p:spPr>
          <a:xfrm>
            <a:off x="8927460" y="2301568"/>
            <a:ext cx="2497132" cy="1452625"/>
          </a:xfrm>
          <a:prstGeom prst="rect">
            <a:avLst/>
          </a:prstGeom>
          <a:gradFill flip="none" rotWithShape="1">
            <a:gsLst>
              <a:gs pos="0">
                <a:schemeClr val="bg1">
                  <a:lumMod val="52000"/>
                  <a:lumOff val="48000"/>
                  <a:alpha val="0"/>
                </a:schemeClr>
              </a:gs>
              <a:gs pos="40000">
                <a:srgbClr val="DCDCDC">
                  <a:alpha val="18000"/>
                </a:srgbClr>
              </a:gs>
              <a:gs pos="100000">
                <a:schemeClr val="bg1">
                  <a:lumMod val="95000"/>
                </a:schemeClr>
              </a:gs>
              <a:gs pos="100000">
                <a:schemeClr val="bg1">
                  <a:lumMod val="8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Tree>
    <p:extLst>
      <p:ext uri="{BB962C8B-B14F-4D97-AF65-F5344CB8AC3E}">
        <p14:creationId xmlns:p14="http://schemas.microsoft.com/office/powerpoint/2010/main" val="319417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draußen, Himmel, Natur, Strand enthält.&#10;&#10;Automatisch generierte Beschreibung">
            <a:extLst>
              <a:ext uri="{FF2B5EF4-FFF2-40B4-BE49-F238E27FC236}">
                <a16:creationId xmlns:a16="http://schemas.microsoft.com/office/drawing/2014/main" id="{6E2BB08D-0609-6B55-8BD1-3F2CFBB9A8D4}"/>
              </a:ext>
            </a:extLst>
          </p:cNvPr>
          <p:cNvPicPr>
            <a:picLocks noChangeAspect="1"/>
          </p:cNvPicPr>
          <p:nvPr/>
        </p:nvPicPr>
        <p:blipFill rotWithShape="1">
          <a:blip r:embed="rId3" cstate="screen">
            <a:biLevel thresh="25000"/>
            <a:extLst>
              <a:ext uri="{28A0092B-C50C-407E-A947-70E740481C1C}">
                <a14:useLocalDpi xmlns:a14="http://schemas.microsoft.com/office/drawing/2010/main"/>
              </a:ext>
            </a:extLst>
          </a:blip>
          <a:srcRect/>
          <a:stretch/>
        </p:blipFill>
        <p:spPr>
          <a:xfrm>
            <a:off x="356058" y="1952836"/>
            <a:ext cx="3342447" cy="4030784"/>
          </a:xfrm>
          <a:prstGeom prst="rect">
            <a:avLst/>
          </a:prstGeom>
        </p:spPr>
      </p:pic>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Wie es jetzt im Verband weitergeht…</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13</a:t>
            </a:fld>
            <a:endParaRPr lang="de-DE"/>
          </a:p>
        </p:txBody>
      </p:sp>
      <p:sp>
        <p:nvSpPr>
          <p:cNvPr id="6" name="Rechteck 5">
            <a:extLst>
              <a:ext uri="{FF2B5EF4-FFF2-40B4-BE49-F238E27FC236}">
                <a16:creationId xmlns:a16="http://schemas.microsoft.com/office/drawing/2014/main" id="{3AF0E091-95BA-109B-A317-9B09F1DDC0FD}"/>
              </a:ext>
            </a:extLst>
          </p:cNvPr>
          <p:cNvSpPr/>
          <p:nvPr/>
        </p:nvSpPr>
        <p:spPr>
          <a:xfrm>
            <a:off x="3217663" y="3104545"/>
            <a:ext cx="1116124" cy="3204356"/>
          </a:xfrm>
          <a:prstGeom prst="rect">
            <a:avLst/>
          </a:prstGeom>
          <a:solidFill>
            <a:srgbClr val="FFFFFF">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7" name="Rechteck 6">
            <a:extLst>
              <a:ext uri="{FF2B5EF4-FFF2-40B4-BE49-F238E27FC236}">
                <a16:creationId xmlns:a16="http://schemas.microsoft.com/office/drawing/2014/main" id="{BE6737FF-6D45-9E26-D4BD-F4CBB01ED9A1}"/>
              </a:ext>
            </a:extLst>
          </p:cNvPr>
          <p:cNvSpPr/>
          <p:nvPr/>
        </p:nvSpPr>
        <p:spPr>
          <a:xfrm>
            <a:off x="3518485" y="3068960"/>
            <a:ext cx="1116124" cy="3204356"/>
          </a:xfrm>
          <a:prstGeom prst="rect">
            <a:avLst/>
          </a:prstGeom>
          <a:solidFill>
            <a:srgbClr val="FFFFFF">
              <a:alpha val="4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8" name="Textfeld 7">
            <a:extLst>
              <a:ext uri="{FF2B5EF4-FFF2-40B4-BE49-F238E27FC236}">
                <a16:creationId xmlns:a16="http://schemas.microsoft.com/office/drawing/2014/main" id="{83FC3C95-F6A5-11BE-2E69-46DCB5CC2EF5}"/>
              </a:ext>
            </a:extLst>
          </p:cNvPr>
          <p:cNvSpPr txBox="1"/>
          <p:nvPr/>
        </p:nvSpPr>
        <p:spPr>
          <a:xfrm>
            <a:off x="3999327" y="1696710"/>
            <a:ext cx="6957213" cy="4873129"/>
          </a:xfrm>
          <a:prstGeom prst="rect">
            <a:avLst/>
          </a:prstGeom>
          <a:noFill/>
        </p:spPr>
        <p:txBody>
          <a:bodyPr wrap="square">
            <a:spAutoFit/>
          </a:bodyPr>
          <a:lstStyle/>
          <a:p>
            <a:pPr marL="342900" marR="34925" indent="-342900">
              <a:spcAft>
                <a:spcPts val="800"/>
              </a:spcAft>
              <a:buFont typeface="Wingdings" panose="05000000000000000000" pitchFamily="2" charset="2"/>
              <a:buChar char="§"/>
              <a:tabLst>
                <a:tab pos="270510" algn="l"/>
              </a:tabLst>
            </a:pPr>
            <a:r>
              <a:rPr lang="de-DE" sz="2400" dirty="0"/>
              <a:t>AG Leitbild konkret</a:t>
            </a:r>
          </a:p>
          <a:p>
            <a:pPr marL="342900" marR="34925" indent="-342900">
              <a:spcAft>
                <a:spcPts val="800"/>
              </a:spcAft>
              <a:buFont typeface="Wingdings" panose="05000000000000000000" pitchFamily="2" charset="2"/>
              <a:buChar char="§"/>
              <a:tabLst>
                <a:tab pos="270510" algn="l"/>
              </a:tabLst>
            </a:pPr>
            <a:r>
              <a:rPr lang="de-DE" sz="2400" dirty="0"/>
              <a:t>Leitbild in gedruckter Form / in einfacher Sprache</a:t>
            </a:r>
          </a:p>
          <a:p>
            <a:pPr marL="342900" marR="34925" indent="-342900">
              <a:spcAft>
                <a:spcPts val="800"/>
              </a:spcAft>
              <a:buFont typeface="Wingdings" panose="05000000000000000000" pitchFamily="2" charset="2"/>
              <a:buChar char="§"/>
              <a:tabLst>
                <a:tab pos="270510" algn="l"/>
              </a:tabLst>
            </a:pPr>
            <a:r>
              <a:rPr lang="de-DE" sz="2400" dirty="0"/>
              <a:t>Leitbild in wenigen Sätzen als Flyer für unterschiedliche Zielgruppen</a:t>
            </a:r>
          </a:p>
          <a:p>
            <a:pPr marL="342900" marR="34925" indent="-342900">
              <a:spcAft>
                <a:spcPts val="800"/>
              </a:spcAft>
              <a:buFont typeface="Wingdings" panose="05000000000000000000" pitchFamily="2" charset="2"/>
              <a:buChar char="§"/>
              <a:tabLst>
                <a:tab pos="270510" algn="l"/>
              </a:tabLst>
            </a:pPr>
            <a:r>
              <a:rPr lang="de-DE" sz="2400" dirty="0"/>
              <a:t>Kommentierte Fassung des Leitbilds</a:t>
            </a:r>
          </a:p>
          <a:p>
            <a:pPr marL="342900" marR="34925" indent="-342900">
              <a:spcAft>
                <a:spcPts val="800"/>
              </a:spcAft>
              <a:buFont typeface="Wingdings" panose="05000000000000000000" pitchFamily="2" charset="2"/>
              <a:buChar char="§"/>
              <a:tabLst>
                <a:tab pos="270510" algn="l"/>
              </a:tabLst>
            </a:pPr>
            <a:r>
              <a:rPr lang="de-DE" sz="2400" dirty="0"/>
              <a:t>Arbeitshilfen und Handreichungen zu den verschiedenen Schwerpunkten </a:t>
            </a:r>
          </a:p>
          <a:p>
            <a:pPr marL="342900" marR="34925" indent="-342900">
              <a:spcAft>
                <a:spcPts val="800"/>
              </a:spcAft>
              <a:buFont typeface="Wingdings" panose="05000000000000000000" pitchFamily="2" charset="2"/>
              <a:buChar char="§"/>
              <a:tabLst>
                <a:tab pos="270510" algn="l"/>
              </a:tabLst>
            </a:pPr>
            <a:r>
              <a:rPr lang="de-DE" sz="2400" dirty="0"/>
              <a:t>Leitbildbotschafter*innen </a:t>
            </a:r>
          </a:p>
          <a:p>
            <a:pPr marL="342900" marR="34925" indent="-342900">
              <a:spcAft>
                <a:spcPts val="800"/>
              </a:spcAft>
              <a:buFont typeface="Wingdings" panose="05000000000000000000" pitchFamily="2" charset="2"/>
              <a:buChar char="§"/>
              <a:tabLst>
                <a:tab pos="270510" algn="l"/>
              </a:tabLst>
            </a:pPr>
            <a:r>
              <a:rPr lang="de-DE" sz="2400" dirty="0"/>
              <a:t>Kampagne zur Implementierung des Leitbildes: </a:t>
            </a:r>
            <a:br>
              <a:rPr lang="de-DE" sz="2400" dirty="0"/>
            </a:br>
            <a:r>
              <a:rPr lang="de-DE" sz="2400" dirty="0"/>
              <a:t>z.B. Plakate, Magnete, Werbeartikel</a:t>
            </a:r>
          </a:p>
          <a:p>
            <a:pPr marL="342900" marR="34925" indent="-342900">
              <a:spcAft>
                <a:spcPts val="800"/>
              </a:spcAft>
              <a:buFont typeface="Wingdings" panose="05000000000000000000" pitchFamily="2" charset="2"/>
              <a:buChar char="§"/>
              <a:tabLst>
                <a:tab pos="270510" algn="l"/>
              </a:tabLst>
            </a:pPr>
            <a:endParaRPr lang="de-DE" sz="2400" dirty="0"/>
          </a:p>
        </p:txBody>
      </p:sp>
    </p:spTree>
    <p:extLst>
      <p:ext uri="{BB962C8B-B14F-4D97-AF65-F5344CB8AC3E}">
        <p14:creationId xmlns:p14="http://schemas.microsoft.com/office/powerpoint/2010/main" val="276732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Wie es jetzt im Verband weitergeht…</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14</a:t>
            </a:fld>
            <a:endParaRPr lang="de-DE"/>
          </a:p>
        </p:txBody>
      </p:sp>
      <p:sp>
        <p:nvSpPr>
          <p:cNvPr id="8" name="Textfeld 7">
            <a:extLst>
              <a:ext uri="{FF2B5EF4-FFF2-40B4-BE49-F238E27FC236}">
                <a16:creationId xmlns:a16="http://schemas.microsoft.com/office/drawing/2014/main" id="{83FC3C95-F6A5-11BE-2E69-46DCB5CC2EF5}"/>
              </a:ext>
            </a:extLst>
          </p:cNvPr>
          <p:cNvSpPr txBox="1"/>
          <p:nvPr/>
        </p:nvSpPr>
        <p:spPr>
          <a:xfrm>
            <a:off x="694444" y="1623604"/>
            <a:ext cx="10226092" cy="4037644"/>
          </a:xfrm>
          <a:prstGeom prst="rect">
            <a:avLst/>
          </a:prstGeom>
          <a:noFill/>
        </p:spPr>
        <p:txBody>
          <a:bodyPr wrap="square">
            <a:spAutoFit/>
          </a:bodyPr>
          <a:lstStyle/>
          <a:p>
            <a:pPr marL="342900" marR="34925" indent="-342900">
              <a:lnSpc>
                <a:spcPct val="150000"/>
              </a:lnSpc>
              <a:spcAft>
                <a:spcPts val="800"/>
              </a:spcAft>
              <a:buFont typeface="Wingdings" panose="05000000000000000000" pitchFamily="2" charset="2"/>
              <a:buChar char="§"/>
              <a:tabLst>
                <a:tab pos="270510" algn="l"/>
              </a:tabLst>
            </a:pPr>
            <a:r>
              <a:rPr lang="de-DE" sz="2400" dirty="0"/>
              <a:t>Agentur </a:t>
            </a:r>
            <a:r>
              <a:rPr lang="de-DE" sz="2400" dirty="0" err="1"/>
              <a:t>Squirrel</a:t>
            </a:r>
            <a:r>
              <a:rPr lang="de-DE" sz="2400" dirty="0"/>
              <a:t> &amp; Nuts – Erik Flügge</a:t>
            </a:r>
          </a:p>
          <a:p>
            <a:pPr marL="342900" marR="34925" indent="-342900">
              <a:lnSpc>
                <a:spcPct val="150000"/>
              </a:lnSpc>
              <a:spcAft>
                <a:spcPts val="800"/>
              </a:spcAft>
              <a:buFont typeface="Wingdings" panose="05000000000000000000" pitchFamily="2" charset="2"/>
              <a:buChar char="§"/>
              <a:tabLst>
                <a:tab pos="270510" algn="l"/>
              </a:tabLst>
            </a:pPr>
            <a:r>
              <a:rPr lang="de-DE" sz="2400" dirty="0"/>
              <a:t>Kommunikations- und Verbandsstrategie </a:t>
            </a:r>
          </a:p>
          <a:p>
            <a:pPr marL="342900" marR="34925" indent="-342900">
              <a:lnSpc>
                <a:spcPct val="150000"/>
              </a:lnSpc>
              <a:spcAft>
                <a:spcPts val="800"/>
              </a:spcAft>
              <a:buFont typeface="Wingdings" panose="05000000000000000000" pitchFamily="2" charset="2"/>
              <a:buChar char="§"/>
              <a:tabLst>
                <a:tab pos="270510" algn="l"/>
              </a:tabLst>
            </a:pPr>
            <a:r>
              <a:rPr lang="de-DE" sz="2400" dirty="0"/>
              <a:t>KOLPING als gemeinsames Dach</a:t>
            </a:r>
          </a:p>
          <a:p>
            <a:pPr marL="342900" marR="34925" indent="-342900">
              <a:lnSpc>
                <a:spcPct val="150000"/>
              </a:lnSpc>
              <a:spcAft>
                <a:spcPts val="800"/>
              </a:spcAft>
              <a:buFont typeface="Wingdings" panose="05000000000000000000" pitchFamily="2" charset="2"/>
              <a:buChar char="§"/>
              <a:tabLst>
                <a:tab pos="270510" algn="l"/>
              </a:tabLst>
            </a:pPr>
            <a:r>
              <a:rPr lang="de-DE" sz="2400" dirty="0"/>
              <a:t>Gemeinsames Handeln, gemeinsame Außenwirkung</a:t>
            </a:r>
          </a:p>
          <a:p>
            <a:pPr marL="342900" marR="34925" indent="-342900">
              <a:lnSpc>
                <a:spcPct val="150000"/>
              </a:lnSpc>
              <a:spcAft>
                <a:spcPts val="800"/>
              </a:spcAft>
              <a:buFont typeface="Wingdings" panose="05000000000000000000" pitchFamily="2" charset="2"/>
              <a:buChar char="§"/>
              <a:tabLst>
                <a:tab pos="270510" algn="l"/>
              </a:tabLst>
            </a:pPr>
            <a:endParaRPr lang="de-DE" sz="2400" dirty="0"/>
          </a:p>
          <a:p>
            <a:pPr marR="34925">
              <a:lnSpc>
                <a:spcPct val="150000"/>
              </a:lnSpc>
              <a:spcAft>
                <a:spcPts val="800"/>
              </a:spcAft>
              <a:tabLst>
                <a:tab pos="270510" algn="l"/>
              </a:tabLst>
            </a:pPr>
            <a:r>
              <a:rPr lang="de-DE" sz="3200" b="1" dirty="0"/>
              <a:t>KOLPING sorgt für mehr christliches Handeln in der Welt.</a:t>
            </a:r>
          </a:p>
        </p:txBody>
      </p:sp>
      <p:pic>
        <p:nvPicPr>
          <p:cNvPr id="5" name="Grafik 4">
            <a:extLst>
              <a:ext uri="{FF2B5EF4-FFF2-40B4-BE49-F238E27FC236}">
                <a16:creationId xmlns:a16="http://schemas.microsoft.com/office/drawing/2014/main" id="{A2AE07F5-1414-3FB9-42DD-C2E756D6863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527106" y="620688"/>
            <a:ext cx="5028363" cy="3553297"/>
          </a:xfrm>
          <a:prstGeom prst="rect">
            <a:avLst/>
          </a:prstGeom>
        </p:spPr>
      </p:pic>
    </p:spTree>
    <p:extLst>
      <p:ext uri="{BB962C8B-B14F-4D97-AF65-F5344CB8AC3E}">
        <p14:creationId xmlns:p14="http://schemas.microsoft.com/office/powerpoint/2010/main" val="368324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81D91-7E9C-7CB6-4337-F33D79CDD49B}"/>
              </a:ext>
            </a:extLst>
          </p:cNvPr>
          <p:cNvSpPr>
            <a:spLocks noGrp="1"/>
          </p:cNvSpPr>
          <p:nvPr>
            <p:ph type="title"/>
          </p:nvPr>
        </p:nvSpPr>
        <p:spPr/>
        <p:txBody>
          <a:bodyPr/>
          <a:lstStyle/>
          <a:p>
            <a:r>
              <a:rPr lang="de-DE" dirty="0"/>
              <a:t>Leitbild-Plakate</a:t>
            </a:r>
          </a:p>
        </p:txBody>
      </p:sp>
      <p:sp>
        <p:nvSpPr>
          <p:cNvPr id="3" name="Textplatzhalter 2">
            <a:extLst>
              <a:ext uri="{FF2B5EF4-FFF2-40B4-BE49-F238E27FC236}">
                <a16:creationId xmlns:a16="http://schemas.microsoft.com/office/drawing/2014/main" id="{ABDF6DA4-7F02-DE34-9840-E57A444083C0}"/>
              </a:ext>
            </a:extLst>
          </p:cNvPr>
          <p:cNvSpPr>
            <a:spLocks noGrp="1"/>
          </p:cNvSpPr>
          <p:nvPr>
            <p:ph type="body" sz="quarter" idx="12"/>
          </p:nvPr>
        </p:nvSpPr>
        <p:spPr/>
        <p:txBody>
          <a:bodyPr/>
          <a:lstStyle/>
          <a:p>
            <a:r>
              <a:rPr lang="de-DE" dirty="0"/>
              <a:t>10 Motive im Kolping-Shop zu bestellen!</a:t>
            </a:r>
          </a:p>
        </p:txBody>
      </p:sp>
      <p:pic>
        <p:nvPicPr>
          <p:cNvPr id="5" name="Grafik 4">
            <a:extLst>
              <a:ext uri="{FF2B5EF4-FFF2-40B4-BE49-F238E27FC236}">
                <a16:creationId xmlns:a16="http://schemas.microsoft.com/office/drawing/2014/main" id="{34ADA9D1-B8BF-2070-DC60-405AAD99E7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218" y="2136475"/>
            <a:ext cx="1310374" cy="1836353"/>
          </a:xfrm>
          <a:prstGeom prst="rect">
            <a:avLst/>
          </a:prstGeom>
        </p:spPr>
      </p:pic>
      <p:pic>
        <p:nvPicPr>
          <p:cNvPr id="7" name="Grafik 6">
            <a:extLst>
              <a:ext uri="{FF2B5EF4-FFF2-40B4-BE49-F238E27FC236}">
                <a16:creationId xmlns:a16="http://schemas.microsoft.com/office/drawing/2014/main" id="{4FE28C42-7F7A-9CF4-DF3C-2F93C80921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58638" y="2136282"/>
            <a:ext cx="1309674" cy="1836738"/>
          </a:xfrm>
          <a:prstGeom prst="rect">
            <a:avLst/>
          </a:prstGeom>
        </p:spPr>
      </p:pic>
      <p:pic>
        <p:nvPicPr>
          <p:cNvPr id="9" name="Grafik 8">
            <a:extLst>
              <a:ext uri="{FF2B5EF4-FFF2-40B4-BE49-F238E27FC236}">
                <a16:creationId xmlns:a16="http://schemas.microsoft.com/office/drawing/2014/main" id="{63422087-2856-4774-DBCC-34159AD2E7F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14358" y="2130588"/>
            <a:ext cx="1313202" cy="1848126"/>
          </a:xfrm>
          <a:prstGeom prst="rect">
            <a:avLst/>
          </a:prstGeom>
        </p:spPr>
      </p:pic>
      <p:pic>
        <p:nvPicPr>
          <p:cNvPr id="11" name="Grafik 10">
            <a:extLst>
              <a:ext uri="{FF2B5EF4-FFF2-40B4-BE49-F238E27FC236}">
                <a16:creationId xmlns:a16="http://schemas.microsoft.com/office/drawing/2014/main" id="{96D46557-4795-4610-D6DA-6A4E5A2C1DC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73606" y="2141976"/>
            <a:ext cx="1288615" cy="1825350"/>
          </a:xfrm>
          <a:prstGeom prst="rect">
            <a:avLst/>
          </a:prstGeom>
        </p:spPr>
      </p:pic>
      <p:pic>
        <p:nvPicPr>
          <p:cNvPr id="13" name="Grafik 12">
            <a:extLst>
              <a:ext uri="{FF2B5EF4-FFF2-40B4-BE49-F238E27FC236}">
                <a16:creationId xmlns:a16="http://schemas.microsoft.com/office/drawing/2014/main" id="{EBD21923-13FD-0577-17B3-798713B5C64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08268" y="2129955"/>
            <a:ext cx="1310374" cy="1849392"/>
          </a:xfrm>
          <a:prstGeom prst="rect">
            <a:avLst/>
          </a:prstGeom>
        </p:spPr>
      </p:pic>
      <p:pic>
        <p:nvPicPr>
          <p:cNvPr id="15" name="Grafik 14">
            <a:extLst>
              <a:ext uri="{FF2B5EF4-FFF2-40B4-BE49-F238E27FC236}">
                <a16:creationId xmlns:a16="http://schemas.microsoft.com/office/drawing/2014/main" id="{7DE8699B-116A-1268-630C-58BD9C96B50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71689" y="4181209"/>
            <a:ext cx="1293339" cy="1840079"/>
          </a:xfrm>
          <a:prstGeom prst="rect">
            <a:avLst/>
          </a:prstGeom>
        </p:spPr>
      </p:pic>
      <p:pic>
        <p:nvPicPr>
          <p:cNvPr id="17" name="Grafik 16">
            <a:extLst>
              <a:ext uri="{FF2B5EF4-FFF2-40B4-BE49-F238E27FC236}">
                <a16:creationId xmlns:a16="http://schemas.microsoft.com/office/drawing/2014/main" id="{DD88F0DD-881E-FD56-883B-CB4FED4AB8B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637087" y="4188677"/>
            <a:ext cx="1313202" cy="1825142"/>
          </a:xfrm>
          <a:prstGeom prst="rect">
            <a:avLst/>
          </a:prstGeom>
        </p:spPr>
      </p:pic>
      <p:pic>
        <p:nvPicPr>
          <p:cNvPr id="19" name="Grafik 18">
            <a:extLst>
              <a:ext uri="{FF2B5EF4-FFF2-40B4-BE49-F238E27FC236}">
                <a16:creationId xmlns:a16="http://schemas.microsoft.com/office/drawing/2014/main" id="{FAEB44EE-1D51-2B9D-8614-0BF3029611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5325" y="4188677"/>
            <a:ext cx="1287663" cy="1825142"/>
          </a:xfrm>
          <a:prstGeom prst="rect">
            <a:avLst/>
          </a:prstGeom>
        </p:spPr>
      </p:pic>
      <p:pic>
        <p:nvPicPr>
          <p:cNvPr id="21" name="Grafik 20">
            <a:extLst>
              <a:ext uri="{FF2B5EF4-FFF2-40B4-BE49-F238E27FC236}">
                <a16:creationId xmlns:a16="http://schemas.microsoft.com/office/drawing/2014/main" id="{C814FD7D-3132-2E48-0C27-8024A5FC956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04388" y="4181311"/>
            <a:ext cx="1313202" cy="1839875"/>
          </a:xfrm>
          <a:prstGeom prst="rect">
            <a:avLst/>
          </a:prstGeom>
        </p:spPr>
      </p:pic>
      <p:pic>
        <p:nvPicPr>
          <p:cNvPr id="23" name="Grafik 22">
            <a:extLst>
              <a:ext uri="{FF2B5EF4-FFF2-40B4-BE49-F238E27FC236}">
                <a16:creationId xmlns:a16="http://schemas.microsoft.com/office/drawing/2014/main" id="{AE46327F-3A52-7E24-4398-D74255373D3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519128" y="4184215"/>
            <a:ext cx="1299514" cy="1834066"/>
          </a:xfrm>
          <a:prstGeom prst="rect">
            <a:avLst/>
          </a:prstGeom>
        </p:spPr>
      </p:pic>
    </p:spTree>
    <p:extLst>
      <p:ext uri="{BB962C8B-B14F-4D97-AF65-F5344CB8AC3E}">
        <p14:creationId xmlns:p14="http://schemas.microsoft.com/office/powerpoint/2010/main" val="375817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Wie es jetzt hier weitergeht…</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16</a:t>
            </a:fld>
            <a:endParaRPr lang="de-DE"/>
          </a:p>
        </p:txBody>
      </p:sp>
      <p:sp>
        <p:nvSpPr>
          <p:cNvPr id="5" name="Textfeld 4">
            <a:extLst>
              <a:ext uri="{FF2B5EF4-FFF2-40B4-BE49-F238E27FC236}">
                <a16:creationId xmlns:a16="http://schemas.microsoft.com/office/drawing/2014/main" id="{8B683642-E4E2-0CBC-E57A-3A3B2ACBB246}"/>
              </a:ext>
            </a:extLst>
          </p:cNvPr>
          <p:cNvSpPr txBox="1"/>
          <p:nvPr/>
        </p:nvSpPr>
        <p:spPr>
          <a:xfrm>
            <a:off x="587388" y="2146208"/>
            <a:ext cx="8137860" cy="3046988"/>
          </a:xfrm>
          <a:prstGeom prst="rect">
            <a:avLst/>
          </a:prstGeom>
          <a:noFill/>
        </p:spPr>
        <p:txBody>
          <a:bodyPr wrap="square">
            <a:spAutoFit/>
          </a:bodyPr>
          <a:lstStyle/>
          <a:p>
            <a:pPr marL="457200" indent="-457200">
              <a:buFont typeface="Wingdings" panose="05000000000000000000" pitchFamily="2" charset="2"/>
              <a:buChar char="§"/>
            </a:pPr>
            <a:r>
              <a:rPr lang="de-DE" sz="2400" dirty="0"/>
              <a:t>Was ist mir persönlich besonders wichtig am Leitbild?</a:t>
            </a:r>
          </a:p>
          <a:p>
            <a:pPr marL="457200" indent="-457200">
              <a:buFont typeface="Wingdings" panose="05000000000000000000" pitchFamily="2" charset="2"/>
              <a:buChar char="§"/>
            </a:pPr>
            <a:endParaRPr lang="de-DE" sz="2400" dirty="0"/>
          </a:p>
          <a:p>
            <a:pPr marL="457200" indent="-457200">
              <a:buFont typeface="Wingdings" panose="05000000000000000000" pitchFamily="2" charset="2"/>
              <a:buChar char="§"/>
            </a:pPr>
            <a:r>
              <a:rPr lang="de-DE" sz="2400" dirty="0"/>
              <a:t>Was können wir in der Kolpingsfamilie tun, </a:t>
            </a:r>
            <a:br>
              <a:rPr lang="de-DE" sz="2400" dirty="0"/>
            </a:br>
            <a:r>
              <a:rPr lang="de-DE" sz="2400" dirty="0"/>
              <a:t>um das Leitbild lebendig werden zu lassen?</a:t>
            </a:r>
          </a:p>
          <a:p>
            <a:pPr marL="457200" indent="-457200">
              <a:buFont typeface="Wingdings" panose="05000000000000000000" pitchFamily="2" charset="2"/>
              <a:buChar char="§"/>
            </a:pPr>
            <a:endParaRPr lang="de-DE" sz="2400" dirty="0"/>
          </a:p>
          <a:p>
            <a:pPr marL="457200" indent="-457200">
              <a:buFont typeface="Wingdings" panose="05000000000000000000" pitchFamily="2" charset="2"/>
              <a:buChar char="§"/>
            </a:pPr>
            <a:r>
              <a:rPr lang="de-DE" sz="2400" dirty="0"/>
              <a:t>Was wollen wir für die Zukunft noch erreichen?</a:t>
            </a:r>
          </a:p>
          <a:p>
            <a:pPr marL="457200" indent="-457200">
              <a:buFont typeface="Wingdings" panose="05000000000000000000" pitchFamily="2" charset="2"/>
              <a:buChar char="§"/>
            </a:pPr>
            <a:endParaRPr lang="de-DE" sz="2400" dirty="0"/>
          </a:p>
          <a:p>
            <a:pPr marL="457200" indent="-457200">
              <a:buFont typeface="Wingdings" panose="05000000000000000000" pitchFamily="2" charset="2"/>
              <a:buChar char="§"/>
            </a:pPr>
            <a:r>
              <a:rPr lang="de-DE" sz="2400" dirty="0"/>
              <a:t>Was fehlt für die weitere Arbeit mit dem Leitbild</a:t>
            </a:r>
            <a:r>
              <a:rPr lang="de-DE" sz="1800" dirty="0">
                <a:effectLst/>
                <a:latin typeface="Calibri" panose="020F0502020204030204" pitchFamily="34" charset="0"/>
                <a:ea typeface="Calibri" panose="020F0502020204030204" pitchFamily="34" charset="0"/>
              </a:rPr>
              <a:t>?</a:t>
            </a:r>
          </a:p>
        </p:txBody>
      </p:sp>
      <p:sp>
        <p:nvSpPr>
          <p:cNvPr id="10" name="Rechteck: abgerundete Ecken 9">
            <a:extLst>
              <a:ext uri="{FF2B5EF4-FFF2-40B4-BE49-F238E27FC236}">
                <a16:creationId xmlns:a16="http://schemas.microsoft.com/office/drawing/2014/main" id="{4FEA2917-DD9D-D966-E6CD-938C83EA1D8E}"/>
              </a:ext>
            </a:extLst>
          </p:cNvPr>
          <p:cNvSpPr/>
          <p:nvPr/>
        </p:nvSpPr>
        <p:spPr>
          <a:xfrm>
            <a:off x="8256165" y="2924501"/>
            <a:ext cx="2232323" cy="219634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3880"/>
              </a:lnSpc>
            </a:pPr>
            <a:endParaRPr lang="de-DE" sz="19900" b="1" dirty="0"/>
          </a:p>
        </p:txBody>
      </p:sp>
      <p:sp>
        <p:nvSpPr>
          <p:cNvPr id="11" name="Textfeld 10">
            <a:extLst>
              <a:ext uri="{FF2B5EF4-FFF2-40B4-BE49-F238E27FC236}">
                <a16:creationId xmlns:a16="http://schemas.microsoft.com/office/drawing/2014/main" id="{8015A042-CEDA-6F7B-E2A9-0FE28A6FB0FE}"/>
              </a:ext>
            </a:extLst>
          </p:cNvPr>
          <p:cNvSpPr txBox="1"/>
          <p:nvPr/>
        </p:nvSpPr>
        <p:spPr>
          <a:xfrm>
            <a:off x="8306745" y="2564904"/>
            <a:ext cx="2131162" cy="2727029"/>
          </a:xfrm>
          <a:prstGeom prst="rect">
            <a:avLst/>
          </a:prstGeom>
          <a:noFill/>
        </p:spPr>
        <p:txBody>
          <a:bodyPr wrap="square" lIns="0" tIns="0" rIns="0" bIns="0" rtlCol="0" anchor="ctr">
            <a:spAutoFit/>
          </a:bodyPr>
          <a:lstStyle/>
          <a:p>
            <a:pPr algn="ctr">
              <a:lnSpc>
                <a:spcPct val="113000"/>
              </a:lnSpc>
            </a:pPr>
            <a:r>
              <a:rPr lang="de-DE" sz="16600" dirty="0">
                <a:solidFill>
                  <a:schemeClr val="bg1"/>
                </a:solidFill>
              </a:rPr>
              <a:t>?</a:t>
            </a:r>
          </a:p>
        </p:txBody>
      </p:sp>
    </p:spTree>
    <p:extLst>
      <p:ext uri="{BB962C8B-B14F-4D97-AF65-F5344CB8AC3E}">
        <p14:creationId xmlns:p14="http://schemas.microsoft.com/office/powerpoint/2010/main" val="293275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Wie es jetzt hier weitergeht…</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17</a:t>
            </a:fld>
            <a:endParaRPr lang="de-DE"/>
          </a:p>
        </p:txBody>
      </p:sp>
      <p:sp>
        <p:nvSpPr>
          <p:cNvPr id="5" name="Textfeld 4">
            <a:extLst>
              <a:ext uri="{FF2B5EF4-FFF2-40B4-BE49-F238E27FC236}">
                <a16:creationId xmlns:a16="http://schemas.microsoft.com/office/drawing/2014/main" id="{8B683642-E4E2-0CBC-E57A-3A3B2ACBB246}"/>
              </a:ext>
            </a:extLst>
          </p:cNvPr>
          <p:cNvSpPr txBox="1"/>
          <p:nvPr/>
        </p:nvSpPr>
        <p:spPr>
          <a:xfrm>
            <a:off x="623392" y="2096852"/>
            <a:ext cx="9865221" cy="1384995"/>
          </a:xfrm>
          <a:prstGeom prst="rect">
            <a:avLst/>
          </a:prstGeom>
          <a:noFill/>
        </p:spPr>
        <p:txBody>
          <a:bodyPr wrap="square">
            <a:spAutoFit/>
          </a:bodyPr>
          <a:lstStyle/>
          <a:p>
            <a:r>
              <a:rPr lang="de-DE" sz="2800" dirty="0">
                <a:effectLst/>
                <a:latin typeface="Calibri" panose="020F0502020204030204" pitchFamily="34" charset="0"/>
                <a:ea typeface="Calibri" panose="020F0502020204030204" pitchFamily="34" charset="0"/>
              </a:rPr>
              <a:t>Teilen der wichtigsten, strittigsten </a:t>
            </a:r>
            <a:br>
              <a:rPr lang="de-DE" sz="2800" dirty="0">
                <a:effectLst/>
                <a:latin typeface="Calibri" panose="020F0502020204030204" pitchFamily="34" charset="0"/>
                <a:ea typeface="Calibri" panose="020F0502020204030204" pitchFamily="34" charset="0"/>
              </a:rPr>
            </a:br>
            <a:r>
              <a:rPr lang="de-DE" sz="2800" dirty="0">
                <a:effectLst/>
                <a:latin typeface="Calibri" panose="020F0502020204030204" pitchFamily="34" charset="0"/>
                <a:ea typeface="Calibri" panose="020F0502020204030204" pitchFamily="34" charset="0"/>
              </a:rPr>
              <a:t>oder positivsten</a:t>
            </a:r>
            <a:r>
              <a:rPr lang="de-DE" sz="2800" dirty="0">
                <a:latin typeface="Calibri" panose="020F0502020204030204" pitchFamily="34" charset="0"/>
                <a:ea typeface="Calibri" panose="020F0502020204030204" pitchFamily="34" charset="0"/>
              </a:rPr>
              <a:t> </a:t>
            </a:r>
            <a:br>
              <a:rPr lang="de-DE" sz="2800" dirty="0">
                <a:latin typeface="Calibri" panose="020F0502020204030204" pitchFamily="34" charset="0"/>
                <a:ea typeface="Calibri" panose="020F0502020204030204" pitchFamily="34" charset="0"/>
              </a:rPr>
            </a:br>
            <a:r>
              <a:rPr lang="de-DE" sz="2800" dirty="0">
                <a:effectLst/>
                <a:latin typeface="Calibri" panose="020F0502020204030204" pitchFamily="34" charset="0"/>
                <a:ea typeface="Calibri" panose="020F0502020204030204" pitchFamily="34" charset="0"/>
              </a:rPr>
              <a:t>Gedanken !!!</a:t>
            </a:r>
          </a:p>
        </p:txBody>
      </p:sp>
      <p:pic>
        <p:nvPicPr>
          <p:cNvPr id="8" name="Grafik 7" descr="Ein Bild, das Darstellung, Kunst, Cartoon enthält.&#10;&#10;Automatisch generierte Beschreibung">
            <a:extLst>
              <a:ext uri="{FF2B5EF4-FFF2-40B4-BE49-F238E27FC236}">
                <a16:creationId xmlns:a16="http://schemas.microsoft.com/office/drawing/2014/main" id="{531A8CD9-2457-69C7-C1AF-E17AEAA7EF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4933" y="2564904"/>
            <a:ext cx="4999499" cy="3744416"/>
          </a:xfrm>
          <a:prstGeom prst="rect">
            <a:avLst/>
          </a:prstGeom>
        </p:spPr>
      </p:pic>
    </p:spTree>
    <p:extLst>
      <p:ext uri="{BB962C8B-B14F-4D97-AF65-F5344CB8AC3E}">
        <p14:creationId xmlns:p14="http://schemas.microsoft.com/office/powerpoint/2010/main" val="4175638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A23C94-5231-4FCA-B30F-39504147480F}"/>
              </a:ext>
            </a:extLst>
          </p:cNvPr>
          <p:cNvSpPr>
            <a:spLocks noGrp="1"/>
          </p:cNvSpPr>
          <p:nvPr>
            <p:ph type="title"/>
          </p:nvPr>
        </p:nvSpPr>
        <p:spPr/>
        <p:txBody>
          <a:bodyPr/>
          <a:lstStyle/>
          <a:p>
            <a:r>
              <a:rPr lang="de-DE"/>
              <a:t>Und jetzt…</a:t>
            </a:r>
            <a:endParaRPr lang="de-DE" dirty="0"/>
          </a:p>
        </p:txBody>
      </p:sp>
      <p:sp>
        <p:nvSpPr>
          <p:cNvPr id="4" name="Foliennummernplatzhalter 3">
            <a:extLst>
              <a:ext uri="{FF2B5EF4-FFF2-40B4-BE49-F238E27FC236}">
                <a16:creationId xmlns:a16="http://schemas.microsoft.com/office/drawing/2014/main" id="{2D3F2586-6CF0-44A4-8CC3-5715F9563316}"/>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18</a:t>
            </a:fld>
            <a:endParaRPr lang="de-DE"/>
          </a:p>
        </p:txBody>
      </p:sp>
      <p:sp>
        <p:nvSpPr>
          <p:cNvPr id="5" name="Textplatzhalter 4">
            <a:extLst>
              <a:ext uri="{FF2B5EF4-FFF2-40B4-BE49-F238E27FC236}">
                <a16:creationId xmlns:a16="http://schemas.microsoft.com/office/drawing/2014/main" id="{15A81723-9614-4837-A2BC-3F98681ADFC7}"/>
              </a:ext>
            </a:extLst>
          </p:cNvPr>
          <p:cNvSpPr>
            <a:spLocks noGrp="1"/>
          </p:cNvSpPr>
          <p:nvPr>
            <p:ph type="body" sz="quarter" idx="12"/>
          </p:nvPr>
        </p:nvSpPr>
        <p:spPr>
          <a:xfrm>
            <a:off x="669057" y="2456892"/>
            <a:ext cx="10422086" cy="1578894"/>
          </a:xfrm>
        </p:spPr>
        <p:txBody>
          <a:bodyPr/>
          <a:lstStyle/>
          <a:p>
            <a:r>
              <a:rPr lang="de-DE" sz="3600" b="1"/>
              <a:t>Das Leitbild lebt </a:t>
            </a:r>
            <a:br>
              <a:rPr lang="de-DE" sz="3600" b="1"/>
            </a:br>
            <a:r>
              <a:rPr lang="de-DE" sz="3600" b="1"/>
              <a:t>von den Menschen, </a:t>
            </a:r>
            <a:br>
              <a:rPr lang="de-DE" sz="3600" b="1"/>
            </a:br>
            <a:r>
              <a:rPr lang="de-DE" sz="3600" b="1"/>
              <a:t>die es leben.</a:t>
            </a:r>
            <a:endParaRPr lang="de-DE" sz="3600" b="1" dirty="0"/>
          </a:p>
        </p:txBody>
      </p:sp>
      <p:pic>
        <p:nvPicPr>
          <p:cNvPr id="14" name="Grafik 13" descr="Ein Bild, das draußen, Gras, Kleidung, Person enthält.&#10;&#10;Automatisch generierte Beschreibung">
            <a:extLst>
              <a:ext uri="{FF2B5EF4-FFF2-40B4-BE49-F238E27FC236}">
                <a16:creationId xmlns:a16="http://schemas.microsoft.com/office/drawing/2014/main" id="{F7FC4AE9-BA04-F87E-7C01-8C5A93C3F6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51885" y="236167"/>
            <a:ext cx="5430200" cy="6073153"/>
          </a:xfrm>
          <a:prstGeom prst="rect">
            <a:avLst/>
          </a:prstGeom>
        </p:spPr>
      </p:pic>
    </p:spTree>
    <p:extLst>
      <p:ext uri="{BB962C8B-B14F-4D97-AF65-F5344CB8AC3E}">
        <p14:creationId xmlns:p14="http://schemas.microsoft.com/office/powerpoint/2010/main" val="583360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59288C19-03EC-45AA-B77C-A4F046F29C6C}"/>
              </a:ext>
            </a:extLst>
          </p:cNvPr>
          <p:cNvGraphicFramePr>
            <a:graphicFrameLocks noChangeAspect="1"/>
          </p:cNvGraphicFramePr>
          <p:nvPr>
            <p:custDataLst>
              <p:tags r:id="rId1"/>
            </p:custDataLst>
            <p:extLst>
              <p:ext uri="{D42A27DB-BD31-4B8C-83A1-F6EECF244321}">
                <p14:modId xmlns:p14="http://schemas.microsoft.com/office/powerpoint/2010/main" val="448106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6" name="Objekt 5" hidden="1">
                        <a:extLst>
                          <a:ext uri="{FF2B5EF4-FFF2-40B4-BE49-F238E27FC236}">
                            <a16:creationId xmlns:a16="http://schemas.microsoft.com/office/drawing/2014/main" id="{59288C19-03EC-45AA-B77C-A4F046F29C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354A1C2-2558-4763-AA60-D2827BF0B456}"/>
              </a:ext>
            </a:extLst>
          </p:cNvPr>
          <p:cNvSpPr>
            <a:spLocks noGrp="1"/>
          </p:cNvSpPr>
          <p:nvPr>
            <p:ph type="title"/>
          </p:nvPr>
        </p:nvSpPr>
        <p:spPr bwMode="gray"/>
        <p:txBody>
          <a:bodyPr/>
          <a:lstStyle/>
          <a:p>
            <a:r>
              <a:rPr lang="de-DE" dirty="0"/>
              <a:t>Gründe für die Fortschreibung des Leitbildes</a:t>
            </a:r>
          </a:p>
        </p:txBody>
      </p:sp>
      <p:sp>
        <p:nvSpPr>
          <p:cNvPr id="4" name="Foliennummernplatzhalter 3">
            <a:extLst>
              <a:ext uri="{FF2B5EF4-FFF2-40B4-BE49-F238E27FC236}">
                <a16:creationId xmlns:a16="http://schemas.microsoft.com/office/drawing/2014/main" id="{6E1AA74D-AC8F-4F82-9FDF-4585B357E124}"/>
              </a:ext>
            </a:extLst>
          </p:cNvPr>
          <p:cNvSpPr>
            <a:spLocks noGrp="1"/>
          </p:cNvSpPr>
          <p:nvPr>
            <p:ph type="sldNum" sz="quarter" idx="4294967295"/>
          </p:nvPr>
        </p:nvSpPr>
        <p:spPr bwMode="gray">
          <a:xfrm>
            <a:off x="0" y="6450013"/>
            <a:ext cx="288925" cy="161925"/>
          </a:xfrm>
        </p:spPr>
        <p:txBody>
          <a:bodyPr/>
          <a:lstStyle/>
          <a:p>
            <a:fld id="{1925EFE5-409A-4263-AA86-E37B8055B6A0}" type="slidenum">
              <a:rPr lang="de-DE" smtClean="0"/>
              <a:pPr/>
              <a:t>2</a:t>
            </a:fld>
            <a:endParaRPr lang="de-DE" dirty="0"/>
          </a:p>
        </p:txBody>
      </p:sp>
      <p:sp>
        <p:nvSpPr>
          <p:cNvPr id="5" name="Textfeld 4">
            <a:extLst>
              <a:ext uri="{FF2B5EF4-FFF2-40B4-BE49-F238E27FC236}">
                <a16:creationId xmlns:a16="http://schemas.microsoft.com/office/drawing/2014/main" id="{11BAF9E0-CDF9-4278-A193-ADB4871EB140}"/>
              </a:ext>
            </a:extLst>
          </p:cNvPr>
          <p:cNvSpPr txBox="1"/>
          <p:nvPr/>
        </p:nvSpPr>
        <p:spPr>
          <a:xfrm>
            <a:off x="3719736" y="1763246"/>
            <a:ext cx="6768877" cy="5230150"/>
          </a:xfrm>
          <a:prstGeom prst="rect">
            <a:avLst/>
          </a:prstGeom>
          <a:noFill/>
        </p:spPr>
        <p:txBody>
          <a:bodyPr wrap="square" lIns="0" tIns="0" rIns="0" bIns="0" rtlCol="0">
            <a:spAutoFit/>
          </a:bodyPr>
          <a:lstStyle/>
          <a:p>
            <a:pPr marL="342900" indent="-342900" algn="l">
              <a:lnSpc>
                <a:spcPct val="113000"/>
              </a:lnSpc>
              <a:buFont typeface="Arial" panose="020B0604020202020204" pitchFamily="34" charset="0"/>
              <a:buChar char="•"/>
            </a:pPr>
            <a:r>
              <a:rPr lang="de-DE" sz="2200" dirty="0"/>
              <a:t>Unser bisheriges Leitbild wurde am 28. Mai 2000 in Dresden beschlossen. </a:t>
            </a:r>
          </a:p>
          <a:p>
            <a:pPr marL="342900" indent="-342900" algn="l">
              <a:lnSpc>
                <a:spcPct val="113000"/>
              </a:lnSpc>
              <a:buFont typeface="Arial" panose="020B0604020202020204" pitchFamily="34" charset="0"/>
              <a:buChar char="•"/>
            </a:pPr>
            <a:r>
              <a:rPr lang="de-DE" sz="2200" dirty="0"/>
              <a:t>In über 20 Jahren hat sich die Gesellschaft verändert – und weiterentwickelt. </a:t>
            </a:r>
          </a:p>
          <a:p>
            <a:pPr marL="342900" indent="-342900" algn="l">
              <a:lnSpc>
                <a:spcPct val="113000"/>
              </a:lnSpc>
              <a:buFont typeface="Arial" panose="020B0604020202020204" pitchFamily="34" charset="0"/>
              <a:buChar char="•"/>
            </a:pPr>
            <a:r>
              <a:rPr lang="de-DE" sz="2200" dirty="0"/>
              <a:t>Der demografische Wandel beschäftigt und betrifft auch KOLPING.</a:t>
            </a:r>
          </a:p>
          <a:p>
            <a:pPr marL="342900" indent="-342900" algn="l">
              <a:lnSpc>
                <a:spcPct val="113000"/>
              </a:lnSpc>
              <a:buFont typeface="Arial" panose="020B0604020202020204" pitchFamily="34" charset="0"/>
              <a:buChar char="•"/>
            </a:pPr>
            <a:r>
              <a:rPr lang="de-DE" sz="2200" dirty="0"/>
              <a:t>Auf diese gesellschaftlichen Veränderungen sollte mit der „Fortschreibung“ des 2000er-Leitbildes reagiert werden.</a:t>
            </a:r>
          </a:p>
          <a:p>
            <a:pPr marL="342900" indent="-342900" algn="l">
              <a:lnSpc>
                <a:spcPct val="113000"/>
              </a:lnSpc>
              <a:buFont typeface="Arial" panose="020B0604020202020204" pitchFamily="34" charset="0"/>
              <a:buChar char="•"/>
            </a:pPr>
            <a:r>
              <a:rPr lang="de-DE" sz="2200" dirty="0"/>
              <a:t>KOLPING soll auch in Zukunft eine Relevanz haben.</a:t>
            </a:r>
          </a:p>
          <a:p>
            <a:pPr marL="342900" indent="-342900" algn="l">
              <a:lnSpc>
                <a:spcPct val="113000"/>
              </a:lnSpc>
              <a:buFont typeface="Arial" panose="020B0604020202020204" pitchFamily="34" charset="0"/>
              <a:buChar char="•"/>
            </a:pPr>
            <a:endParaRPr lang="de-DE" sz="1600" dirty="0"/>
          </a:p>
          <a:p>
            <a:pPr marL="342900" indent="-342900" algn="l">
              <a:lnSpc>
                <a:spcPct val="113000"/>
              </a:lnSpc>
              <a:buFont typeface="Arial" panose="020B0604020202020204" pitchFamily="34" charset="0"/>
              <a:buChar char="•"/>
            </a:pPr>
            <a:endParaRPr lang="de-DE" sz="2200" dirty="0"/>
          </a:p>
          <a:p>
            <a:pPr algn="l">
              <a:lnSpc>
                <a:spcPct val="113000"/>
              </a:lnSpc>
            </a:pPr>
            <a:endParaRPr lang="de-DE" sz="2200" dirty="0"/>
          </a:p>
          <a:p>
            <a:pPr algn="l">
              <a:lnSpc>
                <a:spcPct val="113000"/>
              </a:lnSpc>
            </a:pPr>
            <a:endParaRPr lang="de-DE" sz="2200" dirty="0"/>
          </a:p>
        </p:txBody>
      </p:sp>
      <p:pic>
        <p:nvPicPr>
          <p:cNvPr id="14" name="Grafik 13" descr="Ein Bild, das Symbol, Logo, Schrift, Grafiken enthält.&#10;&#10;Automatisch generierte Beschreibung">
            <a:extLst>
              <a:ext uri="{FF2B5EF4-FFF2-40B4-BE49-F238E27FC236}">
                <a16:creationId xmlns:a16="http://schemas.microsoft.com/office/drawing/2014/main" id="{D793D8CE-6BA9-7D1D-AF21-15E558A81F7B}"/>
              </a:ext>
            </a:extLst>
          </p:cNvPr>
          <p:cNvPicPr>
            <a:picLocks noChangeAspect="1"/>
          </p:cNvPicPr>
          <p:nvPr/>
        </p:nvPicPr>
        <p:blipFill>
          <a:blip r:embed="rId6" cstate="screen">
            <a:duotone>
              <a:prstClr val="black"/>
              <a:schemeClr val="accent1">
                <a:tint val="45000"/>
                <a:satMod val="400000"/>
              </a:schemeClr>
            </a:duotone>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696000" y="2632638"/>
            <a:ext cx="2529350" cy="2529350"/>
          </a:xfrm>
          <a:prstGeom prst="rect">
            <a:avLst/>
          </a:prstGeom>
        </p:spPr>
      </p:pic>
    </p:spTree>
    <p:extLst>
      <p:ext uri="{BB962C8B-B14F-4D97-AF65-F5344CB8AC3E}">
        <p14:creationId xmlns:p14="http://schemas.microsoft.com/office/powerpoint/2010/main" val="188705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unten 2">
            <a:extLst>
              <a:ext uri="{FF2B5EF4-FFF2-40B4-BE49-F238E27FC236}">
                <a16:creationId xmlns:a16="http://schemas.microsoft.com/office/drawing/2014/main" id="{D801656F-DD22-956D-E116-0B21D79F7C00}"/>
              </a:ext>
            </a:extLst>
          </p:cNvPr>
          <p:cNvSpPr/>
          <p:nvPr/>
        </p:nvSpPr>
        <p:spPr>
          <a:xfrm>
            <a:off x="695325" y="1700809"/>
            <a:ext cx="504131" cy="4749204"/>
          </a:xfrm>
          <a:prstGeom prst="downArrow">
            <a:avLst>
              <a:gd name="adj1" fmla="val 100000"/>
              <a:gd name="adj2" fmla="val 6669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graphicFrame>
        <p:nvGraphicFramePr>
          <p:cNvPr id="6" name="Objekt 5" hidden="1">
            <a:extLst>
              <a:ext uri="{FF2B5EF4-FFF2-40B4-BE49-F238E27FC236}">
                <a16:creationId xmlns:a16="http://schemas.microsoft.com/office/drawing/2014/main" id="{59288C19-03EC-45AA-B77C-A4F046F29C6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44" imgH="345" progId="TCLayout.ActiveDocument.1">
                  <p:embed/>
                </p:oleObj>
              </mc:Choice>
              <mc:Fallback>
                <p:oleObj name="think-cell Folie" r:id="rId4" imgW="344" imgH="345" progId="TCLayout.ActiveDocument.1">
                  <p:embed/>
                  <p:pic>
                    <p:nvPicPr>
                      <p:cNvPr id="6" name="Objekt 5" hidden="1">
                        <a:extLst>
                          <a:ext uri="{FF2B5EF4-FFF2-40B4-BE49-F238E27FC236}">
                            <a16:creationId xmlns:a16="http://schemas.microsoft.com/office/drawing/2014/main" id="{59288C19-03EC-45AA-B77C-A4F046F29C6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8354A1C2-2558-4763-AA60-D2827BF0B456}"/>
              </a:ext>
            </a:extLst>
          </p:cNvPr>
          <p:cNvSpPr>
            <a:spLocks noGrp="1"/>
          </p:cNvSpPr>
          <p:nvPr>
            <p:ph type="title"/>
          </p:nvPr>
        </p:nvSpPr>
        <p:spPr bwMode="gray"/>
        <p:txBody>
          <a:bodyPr/>
          <a:lstStyle/>
          <a:p>
            <a:r>
              <a:rPr lang="de-DE" dirty="0"/>
              <a:t>Schritte auf dem Weg zur Fortschreibung des Leitbildes</a:t>
            </a:r>
          </a:p>
        </p:txBody>
      </p:sp>
      <p:sp>
        <p:nvSpPr>
          <p:cNvPr id="4" name="Foliennummernplatzhalter 3">
            <a:extLst>
              <a:ext uri="{FF2B5EF4-FFF2-40B4-BE49-F238E27FC236}">
                <a16:creationId xmlns:a16="http://schemas.microsoft.com/office/drawing/2014/main" id="{6E1AA74D-AC8F-4F82-9FDF-4585B357E124}"/>
              </a:ext>
            </a:extLst>
          </p:cNvPr>
          <p:cNvSpPr>
            <a:spLocks noGrp="1"/>
          </p:cNvSpPr>
          <p:nvPr>
            <p:ph type="sldNum" sz="quarter" idx="4294967295"/>
          </p:nvPr>
        </p:nvSpPr>
        <p:spPr bwMode="gray">
          <a:xfrm>
            <a:off x="0" y="6450013"/>
            <a:ext cx="288925" cy="161925"/>
          </a:xfrm>
        </p:spPr>
        <p:txBody>
          <a:bodyPr/>
          <a:lstStyle/>
          <a:p>
            <a:fld id="{1925EFE5-409A-4263-AA86-E37B8055B6A0}" type="slidenum">
              <a:rPr lang="de-DE" smtClean="0"/>
              <a:pPr/>
              <a:t>3</a:t>
            </a:fld>
            <a:endParaRPr lang="de-DE" dirty="0"/>
          </a:p>
        </p:txBody>
      </p:sp>
      <p:sp>
        <p:nvSpPr>
          <p:cNvPr id="5" name="Textfeld 4">
            <a:extLst>
              <a:ext uri="{FF2B5EF4-FFF2-40B4-BE49-F238E27FC236}">
                <a16:creationId xmlns:a16="http://schemas.microsoft.com/office/drawing/2014/main" id="{11BAF9E0-CDF9-4278-A193-ADB4871EB140}"/>
              </a:ext>
            </a:extLst>
          </p:cNvPr>
          <p:cNvSpPr txBox="1"/>
          <p:nvPr/>
        </p:nvSpPr>
        <p:spPr>
          <a:xfrm>
            <a:off x="1703512" y="1779480"/>
            <a:ext cx="8784976" cy="4185761"/>
          </a:xfrm>
          <a:prstGeom prst="rect">
            <a:avLst/>
          </a:prstGeom>
          <a:noFill/>
        </p:spPr>
        <p:txBody>
          <a:bodyPr wrap="square" lIns="0" tIns="0" rIns="0" bIns="0" rtlCol="0">
            <a:spAutoFit/>
          </a:bodyPr>
          <a:lstStyle/>
          <a:p>
            <a:r>
              <a:rPr lang="de-DE" sz="2200" dirty="0"/>
              <a:t>Bundesversammlung 2016: Verabschiedung des Upgrade-Prozesses ...</a:t>
            </a:r>
          </a:p>
          <a:p>
            <a:r>
              <a:rPr lang="de-DE" sz="2200" dirty="0"/>
              <a:t>	- Mitgliederumfrage 2017</a:t>
            </a:r>
          </a:p>
          <a:p>
            <a:r>
              <a:rPr lang="de-DE" sz="2200" dirty="0"/>
              <a:t>	- Regionalforen 2018</a:t>
            </a:r>
          </a:p>
          <a:p>
            <a:r>
              <a:rPr lang="de-DE" sz="2200" dirty="0"/>
              <a:t>	- Perspektivtage 2019</a:t>
            </a:r>
          </a:p>
          <a:p>
            <a:r>
              <a:rPr lang="de-DE" sz="2200" dirty="0"/>
              <a:t>	- Bundesweites Zukunftsforum 2019</a:t>
            </a:r>
          </a:p>
          <a:p>
            <a:r>
              <a:rPr lang="de-DE" sz="2200" dirty="0"/>
              <a:t>	- Zukunftsdialoge 2019 bis 2021</a:t>
            </a:r>
            <a:endParaRPr lang="de-DE" sz="1000" dirty="0"/>
          </a:p>
          <a:p>
            <a:pPr algn="l"/>
            <a:endParaRPr lang="de-DE" sz="1000" dirty="0"/>
          </a:p>
          <a:p>
            <a:pPr algn="l"/>
            <a:r>
              <a:rPr lang="de-DE" sz="2200" dirty="0"/>
              <a:t>Bundesversammlung 2021: Die Ergebnisse des Zukunftsprozesses „Upgrade“ münden in den Beschluss „Programmatische Richtungsentscheidungen“.</a:t>
            </a:r>
          </a:p>
          <a:p>
            <a:pPr algn="l"/>
            <a:endParaRPr lang="de-DE" sz="1000" dirty="0"/>
          </a:p>
          <a:p>
            <a:pPr algn="l"/>
            <a:r>
              <a:rPr lang="de-DE" sz="2200" dirty="0"/>
              <a:t>2022: mehrere (Expert*innen)-Hearings und Anhörungstage.</a:t>
            </a:r>
          </a:p>
          <a:p>
            <a:pPr algn="l"/>
            <a:endParaRPr lang="de-DE" sz="1000" dirty="0"/>
          </a:p>
          <a:p>
            <a:pPr algn="l"/>
            <a:r>
              <a:rPr lang="de-DE" sz="2200" dirty="0"/>
              <a:t>Bundesversammlung 2022: beschließt das neue Leitbild mit einer Mehrheit von knapp 95 Prozent der Delegierten.</a:t>
            </a:r>
            <a:endParaRPr lang="de-DE" sz="1400" dirty="0"/>
          </a:p>
        </p:txBody>
      </p:sp>
      <p:sp>
        <p:nvSpPr>
          <p:cNvPr id="7" name="Ellipse 6">
            <a:extLst>
              <a:ext uri="{FF2B5EF4-FFF2-40B4-BE49-F238E27FC236}">
                <a16:creationId xmlns:a16="http://schemas.microsoft.com/office/drawing/2014/main" id="{F546852B-9F97-33A5-1087-FA372EC43553}"/>
              </a:ext>
            </a:extLst>
          </p:cNvPr>
          <p:cNvSpPr>
            <a:spLocks noChangeAspect="1"/>
          </p:cNvSpPr>
          <p:nvPr/>
        </p:nvSpPr>
        <p:spPr>
          <a:xfrm>
            <a:off x="857362" y="1844787"/>
            <a:ext cx="180057" cy="180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9" name="Ellipse 8">
            <a:extLst>
              <a:ext uri="{FF2B5EF4-FFF2-40B4-BE49-F238E27FC236}">
                <a16:creationId xmlns:a16="http://schemas.microsoft.com/office/drawing/2014/main" id="{96B1AE10-2120-4FD1-E803-7D51F4A7FDDE}"/>
              </a:ext>
            </a:extLst>
          </p:cNvPr>
          <p:cNvSpPr>
            <a:spLocks noChangeAspect="1"/>
          </p:cNvSpPr>
          <p:nvPr/>
        </p:nvSpPr>
        <p:spPr>
          <a:xfrm>
            <a:off x="857362" y="4020694"/>
            <a:ext cx="180057" cy="180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0" name="Ellipse 9">
            <a:extLst>
              <a:ext uri="{FF2B5EF4-FFF2-40B4-BE49-F238E27FC236}">
                <a16:creationId xmlns:a16="http://schemas.microsoft.com/office/drawing/2014/main" id="{F6B142FA-69BF-E731-02AB-AF295F96D64C}"/>
              </a:ext>
            </a:extLst>
          </p:cNvPr>
          <p:cNvSpPr>
            <a:spLocks noChangeAspect="1"/>
          </p:cNvSpPr>
          <p:nvPr/>
        </p:nvSpPr>
        <p:spPr>
          <a:xfrm>
            <a:off x="857362" y="4848749"/>
            <a:ext cx="180057" cy="180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1" name="Ellipse 10">
            <a:extLst>
              <a:ext uri="{FF2B5EF4-FFF2-40B4-BE49-F238E27FC236}">
                <a16:creationId xmlns:a16="http://schemas.microsoft.com/office/drawing/2014/main" id="{11855E37-7919-8338-4A2C-764FAC5249DA}"/>
              </a:ext>
            </a:extLst>
          </p:cNvPr>
          <p:cNvSpPr>
            <a:spLocks noChangeAspect="1"/>
          </p:cNvSpPr>
          <p:nvPr/>
        </p:nvSpPr>
        <p:spPr>
          <a:xfrm>
            <a:off x="857362" y="5351193"/>
            <a:ext cx="180057" cy="18005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2" name="Ellipse 11">
            <a:extLst>
              <a:ext uri="{FF2B5EF4-FFF2-40B4-BE49-F238E27FC236}">
                <a16:creationId xmlns:a16="http://schemas.microsoft.com/office/drawing/2014/main" id="{7ACEE4F6-2ABC-FC10-D8C6-8993F6F34539}"/>
              </a:ext>
            </a:extLst>
          </p:cNvPr>
          <p:cNvSpPr>
            <a:spLocks noChangeAspect="1"/>
          </p:cNvSpPr>
          <p:nvPr/>
        </p:nvSpPr>
        <p:spPr>
          <a:xfrm>
            <a:off x="911379" y="2276857"/>
            <a:ext cx="72023" cy="72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3" name="Ellipse 12">
            <a:extLst>
              <a:ext uri="{FF2B5EF4-FFF2-40B4-BE49-F238E27FC236}">
                <a16:creationId xmlns:a16="http://schemas.microsoft.com/office/drawing/2014/main" id="{7C49F95E-1475-3D6C-6C4F-FABC22625592}"/>
              </a:ext>
            </a:extLst>
          </p:cNvPr>
          <p:cNvSpPr>
            <a:spLocks noChangeAspect="1"/>
          </p:cNvSpPr>
          <p:nvPr/>
        </p:nvSpPr>
        <p:spPr>
          <a:xfrm>
            <a:off x="911379" y="2600893"/>
            <a:ext cx="72023" cy="72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4" name="Ellipse 13">
            <a:extLst>
              <a:ext uri="{FF2B5EF4-FFF2-40B4-BE49-F238E27FC236}">
                <a16:creationId xmlns:a16="http://schemas.microsoft.com/office/drawing/2014/main" id="{70902F10-37C7-FB65-4FC9-F2336F44BB64}"/>
              </a:ext>
            </a:extLst>
          </p:cNvPr>
          <p:cNvSpPr>
            <a:spLocks noChangeAspect="1"/>
          </p:cNvSpPr>
          <p:nvPr/>
        </p:nvSpPr>
        <p:spPr>
          <a:xfrm>
            <a:off x="911379" y="2924929"/>
            <a:ext cx="72023" cy="72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5" name="Ellipse 14">
            <a:extLst>
              <a:ext uri="{FF2B5EF4-FFF2-40B4-BE49-F238E27FC236}">
                <a16:creationId xmlns:a16="http://schemas.microsoft.com/office/drawing/2014/main" id="{4B2598BB-D336-090D-5572-EC1D2E00BD65}"/>
              </a:ext>
            </a:extLst>
          </p:cNvPr>
          <p:cNvSpPr>
            <a:spLocks noChangeAspect="1"/>
          </p:cNvSpPr>
          <p:nvPr/>
        </p:nvSpPr>
        <p:spPr>
          <a:xfrm>
            <a:off x="911379" y="3284969"/>
            <a:ext cx="72023" cy="72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6" name="Ellipse 15">
            <a:extLst>
              <a:ext uri="{FF2B5EF4-FFF2-40B4-BE49-F238E27FC236}">
                <a16:creationId xmlns:a16="http://schemas.microsoft.com/office/drawing/2014/main" id="{8FFDE779-322C-18BD-46D5-7A5346895B5C}"/>
              </a:ext>
            </a:extLst>
          </p:cNvPr>
          <p:cNvSpPr>
            <a:spLocks noChangeAspect="1"/>
          </p:cNvSpPr>
          <p:nvPr/>
        </p:nvSpPr>
        <p:spPr>
          <a:xfrm>
            <a:off x="911379" y="3609005"/>
            <a:ext cx="72023" cy="72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Tree>
    <p:extLst>
      <p:ext uri="{BB962C8B-B14F-4D97-AF65-F5344CB8AC3E}">
        <p14:creationId xmlns:p14="http://schemas.microsoft.com/office/powerpoint/2010/main" val="311731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CFEA68-81FC-481F-832F-E54C1F8C2493}"/>
              </a:ext>
            </a:extLst>
          </p:cNvPr>
          <p:cNvSpPr>
            <a:spLocks noGrp="1"/>
          </p:cNvSpPr>
          <p:nvPr>
            <p:ph type="title"/>
          </p:nvPr>
        </p:nvSpPr>
        <p:spPr/>
        <p:txBody>
          <a:bodyPr/>
          <a:lstStyle/>
          <a:p>
            <a:r>
              <a:rPr lang="de-DE" dirty="0"/>
              <a:t>„Prüft alles, behaltet das Gute!“ </a:t>
            </a:r>
            <a:r>
              <a:rPr lang="de-DE" i="1" dirty="0"/>
              <a:t>(1 </a:t>
            </a:r>
            <a:r>
              <a:rPr lang="de-DE" i="1" dirty="0" err="1"/>
              <a:t>Thess</a:t>
            </a:r>
            <a:r>
              <a:rPr lang="de-DE" i="1" dirty="0"/>
              <a:t> 5,21)</a:t>
            </a:r>
          </a:p>
        </p:txBody>
      </p:sp>
      <p:sp>
        <p:nvSpPr>
          <p:cNvPr id="4" name="Foliennummernplatzhalter 3">
            <a:extLst>
              <a:ext uri="{FF2B5EF4-FFF2-40B4-BE49-F238E27FC236}">
                <a16:creationId xmlns:a16="http://schemas.microsoft.com/office/drawing/2014/main" id="{33AFD5DE-328B-45B4-917C-DBC464B8281B}"/>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4</a:t>
            </a:fld>
            <a:endParaRPr lang="de-DE"/>
          </a:p>
        </p:txBody>
      </p:sp>
      <p:sp>
        <p:nvSpPr>
          <p:cNvPr id="5" name="Textplatzhalter 4">
            <a:extLst>
              <a:ext uri="{FF2B5EF4-FFF2-40B4-BE49-F238E27FC236}">
                <a16:creationId xmlns:a16="http://schemas.microsoft.com/office/drawing/2014/main" id="{F04C76C1-D98F-4812-98AD-F76AC5C46D46}"/>
              </a:ext>
            </a:extLst>
          </p:cNvPr>
          <p:cNvSpPr>
            <a:spLocks noGrp="1"/>
          </p:cNvSpPr>
          <p:nvPr>
            <p:ph type="body" sz="quarter" idx="12"/>
          </p:nvPr>
        </p:nvSpPr>
        <p:spPr>
          <a:xfrm>
            <a:off x="696000" y="1321753"/>
            <a:ext cx="9792000" cy="409343"/>
          </a:xfrm>
        </p:spPr>
        <p:txBody>
          <a:bodyPr/>
          <a:lstStyle/>
          <a:p>
            <a:r>
              <a:rPr lang="de-DE" b="1" dirty="0"/>
              <a:t>Was „Weiterentwicklung“ bedeutet</a:t>
            </a:r>
          </a:p>
        </p:txBody>
      </p:sp>
      <p:pic>
        <p:nvPicPr>
          <p:cNvPr id="7" name="Grafik 6">
            <a:extLst>
              <a:ext uri="{FF2B5EF4-FFF2-40B4-BE49-F238E27FC236}">
                <a16:creationId xmlns:a16="http://schemas.microsoft.com/office/drawing/2014/main" id="{094D4570-115F-42DD-B5F1-5DB00E7615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39716" y="1908189"/>
            <a:ext cx="6624735" cy="4399824"/>
          </a:xfrm>
          <a:prstGeom prst="rect">
            <a:avLst/>
          </a:prstGeom>
        </p:spPr>
      </p:pic>
    </p:spTree>
    <p:extLst>
      <p:ext uri="{BB962C8B-B14F-4D97-AF65-F5344CB8AC3E}">
        <p14:creationId xmlns:p14="http://schemas.microsoft.com/office/powerpoint/2010/main" val="294729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B28C3-1530-04C3-BB0E-D14880C0C421}"/>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6F3E75-2043-818F-C805-09B92F26CE45}"/>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5</a:t>
            </a:fld>
            <a:endParaRPr lang="de-DE"/>
          </a:p>
        </p:txBody>
      </p:sp>
      <p:sp>
        <p:nvSpPr>
          <p:cNvPr id="5" name="Textplatzhalter 4">
            <a:extLst>
              <a:ext uri="{FF2B5EF4-FFF2-40B4-BE49-F238E27FC236}">
                <a16:creationId xmlns:a16="http://schemas.microsoft.com/office/drawing/2014/main" id="{9273A152-65FC-8C5B-AE32-B43F2D4E90A3}"/>
              </a:ext>
            </a:extLst>
          </p:cNvPr>
          <p:cNvSpPr>
            <a:spLocks noGrp="1"/>
          </p:cNvSpPr>
          <p:nvPr>
            <p:ph type="body" sz="quarter" idx="12"/>
          </p:nvPr>
        </p:nvSpPr>
        <p:spPr>
          <a:xfrm>
            <a:off x="689693" y="1313230"/>
            <a:ext cx="9792000" cy="409343"/>
          </a:xfrm>
        </p:spPr>
        <p:txBody>
          <a:bodyPr/>
          <a:lstStyle/>
          <a:p>
            <a:r>
              <a:rPr lang="de-DE" b="1" dirty="0"/>
              <a:t>Weiterentwicklung bedeutet:</a:t>
            </a:r>
            <a:endParaRPr lang="de-DE" dirty="0">
              <a:solidFill>
                <a:schemeClr val="tx1"/>
              </a:solidFill>
            </a:endParaRPr>
          </a:p>
        </p:txBody>
      </p:sp>
      <p:sp>
        <p:nvSpPr>
          <p:cNvPr id="10" name="Textfeld 9">
            <a:extLst>
              <a:ext uri="{FF2B5EF4-FFF2-40B4-BE49-F238E27FC236}">
                <a16:creationId xmlns:a16="http://schemas.microsoft.com/office/drawing/2014/main" id="{2E260319-245C-8BD5-7D06-1D267980E4F4}"/>
              </a:ext>
            </a:extLst>
          </p:cNvPr>
          <p:cNvSpPr txBox="1"/>
          <p:nvPr/>
        </p:nvSpPr>
        <p:spPr>
          <a:xfrm>
            <a:off x="551384" y="2010320"/>
            <a:ext cx="2760621" cy="4154984"/>
          </a:xfrm>
          <a:prstGeom prst="rect">
            <a:avLst/>
          </a:prstGeom>
          <a:noFill/>
        </p:spPr>
        <p:txBody>
          <a:bodyPr wrap="square">
            <a:spAutoFit/>
          </a:bodyPr>
          <a:lstStyle/>
          <a:p>
            <a:pPr algn="ctr"/>
            <a:r>
              <a:rPr lang="de-DE" sz="2400" dirty="0">
                <a:solidFill>
                  <a:schemeClr val="tx1"/>
                </a:solidFill>
              </a:rPr>
              <a:t>Kontinuität in Zeiten </a:t>
            </a:r>
            <a:br>
              <a:rPr lang="de-DE" sz="2400" dirty="0">
                <a:solidFill>
                  <a:schemeClr val="tx1"/>
                </a:solidFill>
              </a:rPr>
            </a:br>
            <a:r>
              <a:rPr lang="de-DE" sz="2400" dirty="0">
                <a:solidFill>
                  <a:schemeClr val="tx1"/>
                </a:solidFill>
              </a:rPr>
              <a:t>des Umbruchs</a:t>
            </a:r>
          </a:p>
          <a:p>
            <a:pPr algn="ctr"/>
            <a:endParaRPr lang="de-DE" sz="2400" dirty="0"/>
          </a:p>
          <a:p>
            <a:pPr algn="ctr"/>
            <a:endParaRPr lang="de-DE" sz="2400" dirty="0">
              <a:solidFill>
                <a:schemeClr val="tx1"/>
              </a:solidFill>
            </a:endParaRPr>
          </a:p>
          <a:p>
            <a:pPr algn="ctr"/>
            <a:endParaRPr lang="de-DE" sz="2400" dirty="0"/>
          </a:p>
          <a:p>
            <a:pPr algn="ctr"/>
            <a:endParaRPr lang="de-DE" sz="2400" dirty="0">
              <a:solidFill>
                <a:schemeClr val="tx1"/>
              </a:solidFill>
            </a:endParaRPr>
          </a:p>
          <a:p>
            <a:pPr algn="ctr"/>
            <a:endParaRPr lang="de-DE" sz="2400" dirty="0"/>
          </a:p>
          <a:p>
            <a:pPr algn="ctr"/>
            <a:endParaRPr lang="de-DE" sz="2400" dirty="0">
              <a:solidFill>
                <a:schemeClr val="tx1"/>
              </a:solidFill>
            </a:endParaRPr>
          </a:p>
          <a:p>
            <a:pPr algn="ctr"/>
            <a:br>
              <a:rPr lang="de-DE" sz="2400" dirty="0">
                <a:solidFill>
                  <a:schemeClr val="tx1"/>
                </a:solidFill>
              </a:rPr>
            </a:br>
            <a:endParaRPr lang="de-DE" sz="2400" dirty="0">
              <a:solidFill>
                <a:schemeClr val="tx1"/>
              </a:solidFill>
            </a:endParaRPr>
          </a:p>
          <a:p>
            <a:pPr algn="ctr"/>
            <a:r>
              <a:rPr lang="de-DE" sz="2400" b="1" dirty="0">
                <a:solidFill>
                  <a:schemeClr val="tx1"/>
                </a:solidFill>
              </a:rPr>
              <a:t>Bewahren</a:t>
            </a:r>
          </a:p>
        </p:txBody>
      </p:sp>
      <p:sp>
        <p:nvSpPr>
          <p:cNvPr id="11" name="Textfeld 10">
            <a:extLst>
              <a:ext uri="{FF2B5EF4-FFF2-40B4-BE49-F238E27FC236}">
                <a16:creationId xmlns:a16="http://schemas.microsoft.com/office/drawing/2014/main" id="{933ADA26-9B4C-0C33-6315-78ECC6D8E2E5}"/>
              </a:ext>
            </a:extLst>
          </p:cNvPr>
          <p:cNvSpPr txBox="1"/>
          <p:nvPr/>
        </p:nvSpPr>
        <p:spPr>
          <a:xfrm>
            <a:off x="7501973" y="1992572"/>
            <a:ext cx="3250501" cy="4154984"/>
          </a:xfrm>
          <a:prstGeom prst="rect">
            <a:avLst/>
          </a:prstGeom>
          <a:noFill/>
        </p:spPr>
        <p:txBody>
          <a:bodyPr wrap="square">
            <a:spAutoFit/>
          </a:bodyPr>
          <a:lstStyle/>
          <a:p>
            <a:pPr algn="ctr"/>
            <a:r>
              <a:rPr lang="de-DE" sz="2400" dirty="0">
                <a:solidFill>
                  <a:schemeClr val="tx1"/>
                </a:solidFill>
              </a:rPr>
              <a:t>Neue Themen – </a:t>
            </a:r>
            <a:br>
              <a:rPr lang="de-DE" sz="2400" dirty="0">
                <a:solidFill>
                  <a:schemeClr val="tx1"/>
                </a:solidFill>
              </a:rPr>
            </a:br>
            <a:r>
              <a:rPr lang="de-DE" sz="2400" dirty="0">
                <a:solidFill>
                  <a:schemeClr val="tx1"/>
                </a:solidFill>
              </a:rPr>
              <a:t>Themen unserer Zeit</a:t>
            </a:r>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r>
              <a:rPr lang="de-DE" sz="2400" b="1" dirty="0">
                <a:solidFill>
                  <a:schemeClr val="accent2"/>
                </a:solidFill>
              </a:rPr>
              <a:t>Neu aufnehmen</a:t>
            </a:r>
          </a:p>
        </p:txBody>
      </p:sp>
      <p:sp>
        <p:nvSpPr>
          <p:cNvPr id="12" name="Textfeld 11">
            <a:extLst>
              <a:ext uri="{FF2B5EF4-FFF2-40B4-BE49-F238E27FC236}">
                <a16:creationId xmlns:a16="http://schemas.microsoft.com/office/drawing/2014/main" id="{2CBB4D45-B602-C0AC-2DB8-DD5BC743619D}"/>
              </a:ext>
            </a:extLst>
          </p:cNvPr>
          <p:cNvSpPr txBox="1"/>
          <p:nvPr/>
        </p:nvSpPr>
        <p:spPr>
          <a:xfrm>
            <a:off x="4115762" y="1988840"/>
            <a:ext cx="2844316" cy="4154984"/>
          </a:xfrm>
          <a:prstGeom prst="rect">
            <a:avLst/>
          </a:prstGeom>
          <a:noFill/>
        </p:spPr>
        <p:txBody>
          <a:bodyPr wrap="square">
            <a:spAutoFit/>
          </a:bodyPr>
          <a:lstStyle/>
          <a:p>
            <a:pPr algn="ctr"/>
            <a:r>
              <a:rPr lang="de-DE" sz="2400" dirty="0">
                <a:solidFill>
                  <a:schemeClr val="tx1"/>
                </a:solidFill>
              </a:rPr>
              <a:t>Fortschreibung und Fortentwicklung</a:t>
            </a:r>
          </a:p>
          <a:p>
            <a:pPr algn="ctr"/>
            <a:r>
              <a:rPr lang="de-DE" sz="2400" dirty="0">
                <a:solidFill>
                  <a:schemeClr val="tx1"/>
                </a:solidFill>
              </a:rPr>
              <a:t> </a:t>
            </a:r>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endParaRPr lang="de-DE" sz="2400" b="1" dirty="0"/>
          </a:p>
          <a:p>
            <a:pPr algn="ctr"/>
            <a:r>
              <a:rPr lang="de-DE" sz="2400" b="1" dirty="0">
                <a:solidFill>
                  <a:schemeClr val="accent3"/>
                </a:solidFill>
              </a:rPr>
              <a:t>Übersetzen</a:t>
            </a:r>
          </a:p>
        </p:txBody>
      </p:sp>
      <p:sp>
        <p:nvSpPr>
          <p:cNvPr id="14" name="Rechteck: abgerundete Ecken 13">
            <a:extLst>
              <a:ext uri="{FF2B5EF4-FFF2-40B4-BE49-F238E27FC236}">
                <a16:creationId xmlns:a16="http://schemas.microsoft.com/office/drawing/2014/main" id="{C9B3B582-721F-6608-7912-6475A9196974}"/>
              </a:ext>
            </a:extLst>
          </p:cNvPr>
          <p:cNvSpPr/>
          <p:nvPr/>
        </p:nvSpPr>
        <p:spPr>
          <a:xfrm>
            <a:off x="8011062" y="3041788"/>
            <a:ext cx="2232323" cy="2196344"/>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ts val="23880"/>
              </a:lnSpc>
            </a:pPr>
            <a:endParaRPr lang="de-DE" sz="19900" b="1" dirty="0"/>
          </a:p>
        </p:txBody>
      </p:sp>
      <p:sp>
        <p:nvSpPr>
          <p:cNvPr id="15" name="Rechteck: abgerundete Ecken 14">
            <a:extLst>
              <a:ext uri="{FF2B5EF4-FFF2-40B4-BE49-F238E27FC236}">
                <a16:creationId xmlns:a16="http://schemas.microsoft.com/office/drawing/2014/main" id="{3F65CAB7-9EBB-F1AF-BF4B-35922FF3E6A1}"/>
              </a:ext>
            </a:extLst>
          </p:cNvPr>
          <p:cNvSpPr/>
          <p:nvPr/>
        </p:nvSpPr>
        <p:spPr>
          <a:xfrm>
            <a:off x="4421759" y="3032956"/>
            <a:ext cx="2232323" cy="219634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6" name="Sprechblase: rechteckig mit abgerundeten Ecken 15">
            <a:extLst>
              <a:ext uri="{FF2B5EF4-FFF2-40B4-BE49-F238E27FC236}">
                <a16:creationId xmlns:a16="http://schemas.microsoft.com/office/drawing/2014/main" id="{D1A06EF7-075C-E0EB-4238-D63D3A9A1E00}"/>
              </a:ext>
            </a:extLst>
          </p:cNvPr>
          <p:cNvSpPr/>
          <p:nvPr/>
        </p:nvSpPr>
        <p:spPr>
          <a:xfrm>
            <a:off x="4673156" y="3279197"/>
            <a:ext cx="902362" cy="802098"/>
          </a:xfrm>
          <a:prstGeom prst="wedgeRoundRectCallout">
            <a:avLst>
              <a:gd name="adj1" fmla="val -11185"/>
              <a:gd name="adj2" fmla="val 81494"/>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7" name="Textfeld 16">
            <a:extLst>
              <a:ext uri="{FF2B5EF4-FFF2-40B4-BE49-F238E27FC236}">
                <a16:creationId xmlns:a16="http://schemas.microsoft.com/office/drawing/2014/main" id="{53EBDEDE-C87F-A98D-9C02-CC13C2A18356}"/>
              </a:ext>
            </a:extLst>
          </p:cNvPr>
          <p:cNvSpPr txBox="1"/>
          <p:nvPr/>
        </p:nvSpPr>
        <p:spPr>
          <a:xfrm>
            <a:off x="4519639" y="3039461"/>
            <a:ext cx="1153018" cy="1042977"/>
          </a:xfrm>
          <a:prstGeom prst="rect">
            <a:avLst/>
          </a:prstGeom>
          <a:noFill/>
        </p:spPr>
        <p:txBody>
          <a:bodyPr wrap="square" lIns="0" tIns="0" rIns="0" bIns="0" rtlCol="0">
            <a:spAutoFit/>
          </a:bodyPr>
          <a:lstStyle/>
          <a:p>
            <a:pPr algn="ctr">
              <a:lnSpc>
                <a:spcPct val="113000"/>
              </a:lnSpc>
            </a:pPr>
            <a:r>
              <a:rPr lang="de-DE" sz="6600" b="1" dirty="0">
                <a:solidFill>
                  <a:schemeClr val="accent3"/>
                </a:solidFill>
                <a:latin typeface="Symbol" panose="05050102010706020507" pitchFamily="18" charset="2"/>
              </a:rPr>
              <a:t>a</a:t>
            </a:r>
          </a:p>
        </p:txBody>
      </p:sp>
      <p:sp>
        <p:nvSpPr>
          <p:cNvPr id="22" name="Sprechblase: rechteckig mit abgerundeten Ecken 21">
            <a:extLst>
              <a:ext uri="{FF2B5EF4-FFF2-40B4-BE49-F238E27FC236}">
                <a16:creationId xmlns:a16="http://schemas.microsoft.com/office/drawing/2014/main" id="{E2543B51-2E27-5F84-263E-2ACB726FF3E0}"/>
              </a:ext>
            </a:extLst>
          </p:cNvPr>
          <p:cNvSpPr/>
          <p:nvPr/>
        </p:nvSpPr>
        <p:spPr>
          <a:xfrm>
            <a:off x="5574268" y="3971809"/>
            <a:ext cx="902362" cy="802098"/>
          </a:xfrm>
          <a:prstGeom prst="wedgeRoundRectCallout">
            <a:avLst>
              <a:gd name="adj1" fmla="val 8735"/>
              <a:gd name="adj2" fmla="val 8052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23" name="Textfeld 22">
            <a:extLst>
              <a:ext uri="{FF2B5EF4-FFF2-40B4-BE49-F238E27FC236}">
                <a16:creationId xmlns:a16="http://schemas.microsoft.com/office/drawing/2014/main" id="{BDBF8322-139B-CDD3-1242-4ACA3A8D88CA}"/>
              </a:ext>
            </a:extLst>
          </p:cNvPr>
          <p:cNvSpPr txBox="1"/>
          <p:nvPr/>
        </p:nvSpPr>
        <p:spPr>
          <a:xfrm>
            <a:off x="5421771" y="3898142"/>
            <a:ext cx="1153018" cy="821700"/>
          </a:xfrm>
          <a:prstGeom prst="rect">
            <a:avLst/>
          </a:prstGeom>
          <a:noFill/>
        </p:spPr>
        <p:txBody>
          <a:bodyPr wrap="square" lIns="0" tIns="0" rIns="0" bIns="0" rtlCol="0">
            <a:spAutoFit/>
          </a:bodyPr>
          <a:lstStyle/>
          <a:p>
            <a:pPr algn="ctr">
              <a:lnSpc>
                <a:spcPct val="113000"/>
              </a:lnSpc>
            </a:pPr>
            <a:r>
              <a:rPr lang="de-DE" sz="5200" b="1" dirty="0">
                <a:solidFill>
                  <a:schemeClr val="accent3"/>
                </a:solidFill>
                <a:latin typeface="Symbol" panose="05050102010706020507" pitchFamily="18" charset="2"/>
              </a:rPr>
              <a:t>A</a:t>
            </a:r>
          </a:p>
        </p:txBody>
      </p:sp>
      <p:sp>
        <p:nvSpPr>
          <p:cNvPr id="24" name="Textfeld 23">
            <a:extLst>
              <a:ext uri="{FF2B5EF4-FFF2-40B4-BE49-F238E27FC236}">
                <a16:creationId xmlns:a16="http://schemas.microsoft.com/office/drawing/2014/main" id="{E1AA6AD7-A0D1-8340-4223-681B4F374DF7}"/>
              </a:ext>
            </a:extLst>
          </p:cNvPr>
          <p:cNvSpPr txBox="1"/>
          <p:nvPr/>
        </p:nvSpPr>
        <p:spPr>
          <a:xfrm>
            <a:off x="8061642" y="1880828"/>
            <a:ext cx="2131162" cy="3926203"/>
          </a:xfrm>
          <a:prstGeom prst="rect">
            <a:avLst/>
          </a:prstGeom>
          <a:noFill/>
        </p:spPr>
        <p:txBody>
          <a:bodyPr wrap="square" lIns="0" tIns="0" rIns="0" bIns="0" rtlCol="0" anchor="ctr">
            <a:spAutoFit/>
          </a:bodyPr>
          <a:lstStyle/>
          <a:p>
            <a:pPr algn="ctr">
              <a:lnSpc>
                <a:spcPct val="113000"/>
              </a:lnSpc>
            </a:pPr>
            <a:r>
              <a:rPr lang="de-DE" sz="23900" dirty="0">
                <a:solidFill>
                  <a:schemeClr val="bg1"/>
                </a:solidFill>
              </a:rPr>
              <a:t>+</a:t>
            </a:r>
          </a:p>
        </p:txBody>
      </p:sp>
      <p:grpSp>
        <p:nvGrpSpPr>
          <p:cNvPr id="7" name="Gruppieren 6">
            <a:extLst>
              <a:ext uri="{FF2B5EF4-FFF2-40B4-BE49-F238E27FC236}">
                <a16:creationId xmlns:a16="http://schemas.microsoft.com/office/drawing/2014/main" id="{B7D94D29-97C3-AFA6-F176-241558278B57}"/>
              </a:ext>
            </a:extLst>
          </p:cNvPr>
          <p:cNvGrpSpPr/>
          <p:nvPr/>
        </p:nvGrpSpPr>
        <p:grpSpPr>
          <a:xfrm>
            <a:off x="832453" y="3041788"/>
            <a:ext cx="2232323" cy="2196344"/>
            <a:chOff x="731329" y="3049918"/>
            <a:chExt cx="2232323" cy="2196344"/>
          </a:xfrm>
        </p:grpSpPr>
        <p:sp>
          <p:nvSpPr>
            <p:cNvPr id="3" name="Rechteck: abgerundete Ecken 2">
              <a:extLst>
                <a:ext uri="{FF2B5EF4-FFF2-40B4-BE49-F238E27FC236}">
                  <a16:creationId xmlns:a16="http://schemas.microsoft.com/office/drawing/2014/main" id="{09A791DF-5914-C13C-DAA8-85421B83A602}"/>
                </a:ext>
              </a:extLst>
            </p:cNvPr>
            <p:cNvSpPr/>
            <p:nvPr/>
          </p:nvSpPr>
          <p:spPr>
            <a:xfrm>
              <a:off x="731329" y="3049918"/>
              <a:ext cx="2232323" cy="2196344"/>
            </a:xfrm>
            <a:prstGeom prst="roundRect">
              <a:avLst/>
            </a:prstGeom>
            <a:solidFill>
              <a:schemeClr val="tx1">
                <a:lumMod val="85000"/>
                <a:lumOff val="15000"/>
              </a:schemeClr>
            </a:solidFill>
            <a:ln>
              <a:noFill/>
            </a:ln>
          </p:spPr>
          <p:style>
            <a:lnRef idx="0">
              <a:scrgbClr r="0" g="0" b="0"/>
            </a:lnRef>
            <a:fillRef idx="0">
              <a:scrgbClr r="0" g="0" b="0"/>
            </a:fillRef>
            <a:effectRef idx="0">
              <a:scrgbClr r="0" g="0" b="0"/>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pic>
          <p:nvPicPr>
            <p:cNvPr id="8" name="Grafik 7" descr="Ein Bild, das Text, Schrift, Grafiken, Logo enthält.&#10;&#10;Automatisch generierte Beschreibung">
              <a:extLst>
                <a:ext uri="{FF2B5EF4-FFF2-40B4-BE49-F238E27FC236}">
                  <a16:creationId xmlns:a16="http://schemas.microsoft.com/office/drawing/2014/main" id="{F8C48CE4-109C-5E2B-BC9B-D78EA0A4B3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1283" y="3326354"/>
              <a:ext cx="1961244" cy="702128"/>
            </a:xfrm>
            <a:prstGeom prst="rect">
              <a:avLst/>
            </a:prstGeom>
          </p:spPr>
        </p:pic>
        <p:sp>
          <p:nvSpPr>
            <p:cNvPr id="2" name="Ellipse 1">
              <a:extLst>
                <a:ext uri="{FF2B5EF4-FFF2-40B4-BE49-F238E27FC236}">
                  <a16:creationId xmlns:a16="http://schemas.microsoft.com/office/drawing/2014/main" id="{88BAE046-0895-D66D-7C0D-374E8002EA25}"/>
                </a:ext>
              </a:extLst>
            </p:cNvPr>
            <p:cNvSpPr/>
            <p:nvPr/>
          </p:nvSpPr>
          <p:spPr>
            <a:xfrm rot="2539871">
              <a:off x="1779411" y="4756015"/>
              <a:ext cx="320177" cy="171744"/>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6" name="Ellipse 5">
              <a:extLst>
                <a:ext uri="{FF2B5EF4-FFF2-40B4-BE49-F238E27FC236}">
                  <a16:creationId xmlns:a16="http://schemas.microsoft.com/office/drawing/2014/main" id="{401B4F9F-370D-A542-1E8D-8C43365C5659}"/>
                </a:ext>
              </a:extLst>
            </p:cNvPr>
            <p:cNvSpPr/>
            <p:nvPr/>
          </p:nvSpPr>
          <p:spPr>
            <a:xfrm rot="6141905">
              <a:off x="1001317" y="3811441"/>
              <a:ext cx="320177" cy="171744"/>
            </a:xfrm>
            <a:prstGeom prst="ellipse">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grpSp>
      <p:grpSp>
        <p:nvGrpSpPr>
          <p:cNvPr id="37" name="Gruppieren 36">
            <a:extLst>
              <a:ext uri="{FF2B5EF4-FFF2-40B4-BE49-F238E27FC236}">
                <a16:creationId xmlns:a16="http://schemas.microsoft.com/office/drawing/2014/main" id="{4899036F-ED75-905C-DB8A-25E8FC746342}"/>
              </a:ext>
            </a:extLst>
          </p:cNvPr>
          <p:cNvGrpSpPr/>
          <p:nvPr/>
        </p:nvGrpSpPr>
        <p:grpSpPr>
          <a:xfrm>
            <a:off x="1344129" y="3437683"/>
            <a:ext cx="1208971" cy="1402635"/>
            <a:chOff x="1322630" y="3437683"/>
            <a:chExt cx="1208971" cy="1402635"/>
          </a:xfrm>
        </p:grpSpPr>
        <p:grpSp>
          <p:nvGrpSpPr>
            <p:cNvPr id="27" name="Gruppieren 26">
              <a:extLst>
                <a:ext uri="{FF2B5EF4-FFF2-40B4-BE49-F238E27FC236}">
                  <a16:creationId xmlns:a16="http://schemas.microsoft.com/office/drawing/2014/main" id="{0B63A938-6FC1-E569-4433-3E6C477BF6C0}"/>
                </a:ext>
              </a:extLst>
            </p:cNvPr>
            <p:cNvGrpSpPr/>
            <p:nvPr/>
          </p:nvGrpSpPr>
          <p:grpSpPr>
            <a:xfrm>
              <a:off x="2035621" y="3437683"/>
              <a:ext cx="495980" cy="1402635"/>
              <a:chOff x="3348374" y="3436620"/>
              <a:chExt cx="572532" cy="1606318"/>
            </a:xfrm>
          </p:grpSpPr>
          <p:sp>
            <p:nvSpPr>
              <p:cNvPr id="9" name="Rechteck: abgerundete Ecken 8">
                <a:extLst>
                  <a:ext uri="{FF2B5EF4-FFF2-40B4-BE49-F238E27FC236}">
                    <a16:creationId xmlns:a16="http://schemas.microsoft.com/office/drawing/2014/main" id="{F4356A58-3299-306A-BAC6-04D00AFA2988}"/>
                  </a:ext>
                </a:extLst>
              </p:cNvPr>
              <p:cNvSpPr/>
              <p:nvPr/>
            </p:nvSpPr>
            <p:spPr>
              <a:xfrm rot="21102198">
                <a:off x="3750952" y="3436620"/>
                <a:ext cx="169954" cy="887229"/>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3" name="Rechteck: abgerundete Ecken 12">
                <a:extLst>
                  <a:ext uri="{FF2B5EF4-FFF2-40B4-BE49-F238E27FC236}">
                    <a16:creationId xmlns:a16="http://schemas.microsoft.com/office/drawing/2014/main" id="{7E9E6C86-66BC-0022-C3BC-E1D797D03ADC}"/>
                  </a:ext>
                </a:extLst>
              </p:cNvPr>
              <p:cNvSpPr/>
              <p:nvPr/>
            </p:nvSpPr>
            <p:spPr>
              <a:xfrm>
                <a:off x="3683732" y="3450681"/>
                <a:ext cx="169954" cy="806411"/>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8" name="Rechteck: abgerundete Ecken 17">
                <a:extLst>
                  <a:ext uri="{FF2B5EF4-FFF2-40B4-BE49-F238E27FC236}">
                    <a16:creationId xmlns:a16="http://schemas.microsoft.com/office/drawing/2014/main" id="{3F2B6D04-3C74-D491-BE92-4D64471C0A1B}"/>
                  </a:ext>
                </a:extLst>
              </p:cNvPr>
              <p:cNvSpPr/>
              <p:nvPr/>
            </p:nvSpPr>
            <p:spPr>
              <a:xfrm rot="1652065">
                <a:off x="3636990" y="4155709"/>
                <a:ext cx="169954" cy="887229"/>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19" name="Rechteck: abgerundete Ecken 18">
                <a:extLst>
                  <a:ext uri="{FF2B5EF4-FFF2-40B4-BE49-F238E27FC236}">
                    <a16:creationId xmlns:a16="http://schemas.microsoft.com/office/drawing/2014/main" id="{E539A4A3-BC63-DAA1-F994-1F0D15E0EC55}"/>
                  </a:ext>
                </a:extLst>
              </p:cNvPr>
              <p:cNvSpPr/>
              <p:nvPr/>
            </p:nvSpPr>
            <p:spPr>
              <a:xfrm rot="1652065">
                <a:off x="3565707" y="4120165"/>
                <a:ext cx="169954" cy="887229"/>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20" name="Rechteck: abgerundete Ecken 19">
                <a:extLst>
                  <a:ext uri="{FF2B5EF4-FFF2-40B4-BE49-F238E27FC236}">
                    <a16:creationId xmlns:a16="http://schemas.microsoft.com/office/drawing/2014/main" id="{68BC555A-935A-148E-0BC9-B6282EA40A17}"/>
                  </a:ext>
                </a:extLst>
              </p:cNvPr>
              <p:cNvSpPr/>
              <p:nvPr/>
            </p:nvSpPr>
            <p:spPr>
              <a:xfrm rot="1652065">
                <a:off x="3506864" y="3953247"/>
                <a:ext cx="169954" cy="887229"/>
              </a:xfrm>
              <a:prstGeom prst="roundRect">
                <a:avLst>
                  <a:gd name="adj" fmla="val 4952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21" name="Rechteck: abgerundete Ecken 20">
                <a:extLst>
                  <a:ext uri="{FF2B5EF4-FFF2-40B4-BE49-F238E27FC236}">
                    <a16:creationId xmlns:a16="http://schemas.microsoft.com/office/drawing/2014/main" id="{D8551592-C950-E983-0427-849EDC72B75A}"/>
                  </a:ext>
                </a:extLst>
              </p:cNvPr>
              <p:cNvSpPr/>
              <p:nvPr/>
            </p:nvSpPr>
            <p:spPr>
              <a:xfrm>
                <a:off x="3530779" y="4380825"/>
                <a:ext cx="169954" cy="632351"/>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25" name="Rechteck: abgerundete Ecken 24">
                <a:extLst>
                  <a:ext uri="{FF2B5EF4-FFF2-40B4-BE49-F238E27FC236}">
                    <a16:creationId xmlns:a16="http://schemas.microsoft.com/office/drawing/2014/main" id="{644B3744-0FA5-C465-2936-9B4C7C87B180}"/>
                  </a:ext>
                </a:extLst>
              </p:cNvPr>
              <p:cNvSpPr/>
              <p:nvPr/>
            </p:nvSpPr>
            <p:spPr>
              <a:xfrm>
                <a:off x="3459495" y="4545124"/>
                <a:ext cx="114371" cy="468051"/>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26" name="Rechteck: abgerundete Ecken 25">
                <a:extLst>
                  <a:ext uri="{FF2B5EF4-FFF2-40B4-BE49-F238E27FC236}">
                    <a16:creationId xmlns:a16="http://schemas.microsoft.com/office/drawing/2014/main" id="{27E37A77-5C5E-D3AD-5327-46FC6FBCFB13}"/>
                  </a:ext>
                </a:extLst>
              </p:cNvPr>
              <p:cNvSpPr/>
              <p:nvPr/>
            </p:nvSpPr>
            <p:spPr>
              <a:xfrm>
                <a:off x="3348374" y="4670598"/>
                <a:ext cx="335358" cy="342576"/>
              </a:xfrm>
              <a:prstGeom prst="roundRect">
                <a:avLst>
                  <a:gd name="adj" fmla="val 19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grpSp>
        <p:grpSp>
          <p:nvGrpSpPr>
            <p:cNvPr id="28" name="Gruppieren 27">
              <a:extLst>
                <a:ext uri="{FF2B5EF4-FFF2-40B4-BE49-F238E27FC236}">
                  <a16:creationId xmlns:a16="http://schemas.microsoft.com/office/drawing/2014/main" id="{BFCCD1B3-430A-436A-8905-670601B7CA97}"/>
                </a:ext>
              </a:extLst>
            </p:cNvPr>
            <p:cNvGrpSpPr/>
            <p:nvPr/>
          </p:nvGrpSpPr>
          <p:grpSpPr>
            <a:xfrm flipH="1">
              <a:off x="1322630" y="3437683"/>
              <a:ext cx="493808" cy="1402635"/>
              <a:chOff x="3350882" y="3436620"/>
              <a:chExt cx="570024" cy="1606318"/>
            </a:xfrm>
          </p:grpSpPr>
          <p:sp>
            <p:nvSpPr>
              <p:cNvPr id="29" name="Rechteck: abgerundete Ecken 28">
                <a:extLst>
                  <a:ext uri="{FF2B5EF4-FFF2-40B4-BE49-F238E27FC236}">
                    <a16:creationId xmlns:a16="http://schemas.microsoft.com/office/drawing/2014/main" id="{F8271DFC-8902-4E31-082D-C0B554D51728}"/>
                  </a:ext>
                </a:extLst>
              </p:cNvPr>
              <p:cNvSpPr/>
              <p:nvPr/>
            </p:nvSpPr>
            <p:spPr>
              <a:xfrm rot="21102198">
                <a:off x="3750952" y="3436620"/>
                <a:ext cx="169954" cy="887229"/>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0" name="Rechteck: abgerundete Ecken 29">
                <a:extLst>
                  <a:ext uri="{FF2B5EF4-FFF2-40B4-BE49-F238E27FC236}">
                    <a16:creationId xmlns:a16="http://schemas.microsoft.com/office/drawing/2014/main" id="{60AF9139-D841-BFAB-AEBA-273C3414F3A2}"/>
                  </a:ext>
                </a:extLst>
              </p:cNvPr>
              <p:cNvSpPr/>
              <p:nvPr/>
            </p:nvSpPr>
            <p:spPr>
              <a:xfrm>
                <a:off x="3683732" y="3450681"/>
                <a:ext cx="169954" cy="806411"/>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1" name="Rechteck: abgerundete Ecken 30">
                <a:extLst>
                  <a:ext uri="{FF2B5EF4-FFF2-40B4-BE49-F238E27FC236}">
                    <a16:creationId xmlns:a16="http://schemas.microsoft.com/office/drawing/2014/main" id="{D5798E01-025F-223B-88B2-91CB15901421}"/>
                  </a:ext>
                </a:extLst>
              </p:cNvPr>
              <p:cNvSpPr/>
              <p:nvPr/>
            </p:nvSpPr>
            <p:spPr>
              <a:xfrm rot="1652065">
                <a:off x="3636990" y="4155709"/>
                <a:ext cx="169954" cy="887229"/>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2" name="Rechteck: abgerundete Ecken 31">
                <a:extLst>
                  <a:ext uri="{FF2B5EF4-FFF2-40B4-BE49-F238E27FC236}">
                    <a16:creationId xmlns:a16="http://schemas.microsoft.com/office/drawing/2014/main" id="{A0EB07E2-FEF7-05AC-3980-F3A1B560778C}"/>
                  </a:ext>
                </a:extLst>
              </p:cNvPr>
              <p:cNvSpPr/>
              <p:nvPr/>
            </p:nvSpPr>
            <p:spPr>
              <a:xfrm rot="1652065">
                <a:off x="3565707" y="4120165"/>
                <a:ext cx="169954" cy="887229"/>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3" name="Rechteck: abgerundete Ecken 32">
                <a:extLst>
                  <a:ext uri="{FF2B5EF4-FFF2-40B4-BE49-F238E27FC236}">
                    <a16:creationId xmlns:a16="http://schemas.microsoft.com/office/drawing/2014/main" id="{5BAC450B-F4A3-96B2-B50F-91E7301A61C3}"/>
                  </a:ext>
                </a:extLst>
              </p:cNvPr>
              <p:cNvSpPr/>
              <p:nvPr/>
            </p:nvSpPr>
            <p:spPr>
              <a:xfrm rot="1652065">
                <a:off x="3506864" y="3953247"/>
                <a:ext cx="169954" cy="887229"/>
              </a:xfrm>
              <a:prstGeom prst="roundRect">
                <a:avLst>
                  <a:gd name="adj" fmla="val 49523"/>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4" name="Rechteck: abgerundete Ecken 33">
                <a:extLst>
                  <a:ext uri="{FF2B5EF4-FFF2-40B4-BE49-F238E27FC236}">
                    <a16:creationId xmlns:a16="http://schemas.microsoft.com/office/drawing/2014/main" id="{4E2F8A27-F003-0B6C-346C-4E9B12DF8406}"/>
                  </a:ext>
                </a:extLst>
              </p:cNvPr>
              <p:cNvSpPr/>
              <p:nvPr/>
            </p:nvSpPr>
            <p:spPr>
              <a:xfrm>
                <a:off x="3530779" y="4380825"/>
                <a:ext cx="169954" cy="632351"/>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5" name="Rechteck: abgerundete Ecken 34">
                <a:extLst>
                  <a:ext uri="{FF2B5EF4-FFF2-40B4-BE49-F238E27FC236}">
                    <a16:creationId xmlns:a16="http://schemas.microsoft.com/office/drawing/2014/main" id="{E2E469E6-5756-0B09-516F-DA297865FC0F}"/>
                  </a:ext>
                </a:extLst>
              </p:cNvPr>
              <p:cNvSpPr/>
              <p:nvPr/>
            </p:nvSpPr>
            <p:spPr>
              <a:xfrm>
                <a:off x="3459495" y="4545124"/>
                <a:ext cx="114371" cy="468051"/>
              </a:xfrm>
              <a:prstGeom prst="roundRect">
                <a:avLst>
                  <a:gd name="adj" fmla="val 495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sp>
            <p:nvSpPr>
              <p:cNvPr id="36" name="Rechteck: abgerundete Ecken 35">
                <a:extLst>
                  <a:ext uri="{FF2B5EF4-FFF2-40B4-BE49-F238E27FC236}">
                    <a16:creationId xmlns:a16="http://schemas.microsoft.com/office/drawing/2014/main" id="{17ACD41F-052D-5993-0F32-E83237AEAA81}"/>
                  </a:ext>
                </a:extLst>
              </p:cNvPr>
              <p:cNvSpPr/>
              <p:nvPr/>
            </p:nvSpPr>
            <p:spPr>
              <a:xfrm>
                <a:off x="3350882" y="4670598"/>
                <a:ext cx="332852" cy="342576"/>
              </a:xfrm>
              <a:prstGeom prst="roundRect">
                <a:avLst>
                  <a:gd name="adj" fmla="val 19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indent="-180000" algn="l">
                  <a:lnSpc>
                    <a:spcPct val="113000"/>
                  </a:lnSpc>
                  <a:buFont typeface="Wingdings" panose="05000000000000000000" pitchFamily="2" charset="2"/>
                  <a:buChar char="§"/>
                </a:pPr>
                <a:endParaRPr lang="de-DE" dirty="0"/>
              </a:p>
            </p:txBody>
          </p:sp>
        </p:grpSp>
      </p:grpSp>
    </p:spTree>
    <p:extLst>
      <p:ext uri="{BB962C8B-B14F-4D97-AF65-F5344CB8AC3E}">
        <p14:creationId xmlns:p14="http://schemas.microsoft.com/office/powerpoint/2010/main" val="179585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4CB69-AB58-47EE-B4FF-9A27A5DD748B}"/>
              </a:ext>
            </a:extLst>
          </p:cNvPr>
          <p:cNvSpPr>
            <a:spLocks noGrp="1"/>
          </p:cNvSpPr>
          <p:nvPr>
            <p:ph type="title"/>
          </p:nvPr>
        </p:nvSpPr>
        <p:spPr/>
        <p:txBody>
          <a:bodyPr/>
          <a:lstStyle/>
          <a:p>
            <a:r>
              <a:rPr lang="de-DE" dirty="0"/>
              <a:t>Was zu bewahren ist…</a:t>
            </a:r>
          </a:p>
        </p:txBody>
      </p:sp>
      <p:sp>
        <p:nvSpPr>
          <p:cNvPr id="4" name="Foliennummernplatzhalter 3">
            <a:extLst>
              <a:ext uri="{FF2B5EF4-FFF2-40B4-BE49-F238E27FC236}">
                <a16:creationId xmlns:a16="http://schemas.microsoft.com/office/drawing/2014/main" id="{F7800473-5290-420A-BE58-468A1331DB5E}"/>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6</a:t>
            </a:fld>
            <a:endParaRPr lang="de-DE"/>
          </a:p>
        </p:txBody>
      </p:sp>
      <p:sp>
        <p:nvSpPr>
          <p:cNvPr id="5" name="Textplatzhalter 4">
            <a:extLst>
              <a:ext uri="{FF2B5EF4-FFF2-40B4-BE49-F238E27FC236}">
                <a16:creationId xmlns:a16="http://schemas.microsoft.com/office/drawing/2014/main" id="{BB63B93D-F910-4AE8-A5E1-82C3C4E04584}"/>
              </a:ext>
            </a:extLst>
          </p:cNvPr>
          <p:cNvSpPr>
            <a:spLocks noGrp="1"/>
          </p:cNvSpPr>
          <p:nvPr>
            <p:ph type="body" sz="quarter" idx="12"/>
          </p:nvPr>
        </p:nvSpPr>
        <p:spPr/>
        <p:txBody>
          <a:bodyPr/>
          <a:lstStyle/>
          <a:p>
            <a:r>
              <a:rPr lang="de-DE" b="1" dirty="0"/>
              <a:t>Kontinuität in Zeiten der Umbrüche</a:t>
            </a:r>
          </a:p>
        </p:txBody>
      </p:sp>
      <p:sp>
        <p:nvSpPr>
          <p:cNvPr id="6" name="Textfeld 5">
            <a:extLst>
              <a:ext uri="{FF2B5EF4-FFF2-40B4-BE49-F238E27FC236}">
                <a16:creationId xmlns:a16="http://schemas.microsoft.com/office/drawing/2014/main" id="{EA17CE6D-E910-49F1-9721-ECF25F2D841C}"/>
              </a:ext>
            </a:extLst>
          </p:cNvPr>
          <p:cNvSpPr txBox="1"/>
          <p:nvPr/>
        </p:nvSpPr>
        <p:spPr>
          <a:xfrm>
            <a:off x="3863264" y="2178791"/>
            <a:ext cx="6624736" cy="3238835"/>
          </a:xfrm>
          <a:prstGeom prst="rect">
            <a:avLst/>
          </a:prstGeom>
          <a:noFill/>
        </p:spPr>
        <p:txBody>
          <a:bodyPr wrap="square" lIns="0" tIns="0" rIns="0" bIns="0" rtlCol="0">
            <a:spAutoFit/>
          </a:bodyPr>
          <a:lstStyle/>
          <a:p>
            <a:pPr marL="342900" indent="-342900">
              <a:lnSpc>
                <a:spcPct val="114000"/>
              </a:lnSpc>
              <a:buFont typeface="Wingdings" panose="05000000000000000000" pitchFamily="2" charset="2"/>
              <a:buChar char="ü"/>
            </a:pPr>
            <a:r>
              <a:rPr lang="de-DE" sz="2400" dirty="0"/>
              <a:t>KOLPING ist ein katholischer Verband.</a:t>
            </a:r>
          </a:p>
          <a:p>
            <a:pPr marL="342900" indent="-342900">
              <a:lnSpc>
                <a:spcPct val="114000"/>
              </a:lnSpc>
              <a:buFont typeface="Wingdings" panose="05000000000000000000" pitchFamily="2" charset="2"/>
              <a:buChar char="ü"/>
            </a:pPr>
            <a:endParaRPr lang="de-DE" sz="1400" dirty="0"/>
          </a:p>
          <a:p>
            <a:pPr marL="342900" indent="-342900">
              <a:lnSpc>
                <a:spcPct val="114000"/>
              </a:lnSpc>
              <a:buFont typeface="Wingdings" panose="05000000000000000000" pitchFamily="2" charset="2"/>
              <a:buChar char="ü"/>
            </a:pPr>
            <a:r>
              <a:rPr lang="de-DE" sz="2400" dirty="0"/>
              <a:t>KOLPING ist sozial engagiert.</a:t>
            </a:r>
          </a:p>
          <a:p>
            <a:pPr marL="342900" indent="-342900">
              <a:lnSpc>
                <a:spcPct val="114000"/>
              </a:lnSpc>
              <a:buFont typeface="Wingdings" panose="05000000000000000000" pitchFamily="2" charset="2"/>
              <a:buChar char="ü"/>
            </a:pPr>
            <a:endParaRPr lang="de-DE" sz="1400" dirty="0"/>
          </a:p>
          <a:p>
            <a:pPr marL="342900" indent="-342900">
              <a:lnSpc>
                <a:spcPct val="114000"/>
              </a:lnSpc>
              <a:buFont typeface="Wingdings" panose="05000000000000000000" pitchFamily="2" charset="2"/>
              <a:buChar char="ü"/>
            </a:pPr>
            <a:r>
              <a:rPr lang="de-DE" sz="2400" dirty="0"/>
              <a:t>KOLPING lebt vom Miteinander der Generationen und vom Miteinander von Ehren- und Hauptamt.</a:t>
            </a:r>
          </a:p>
          <a:p>
            <a:pPr marL="285750" indent="-285750">
              <a:lnSpc>
                <a:spcPct val="114000"/>
              </a:lnSpc>
              <a:buFont typeface="Wingdings" panose="05000000000000000000" pitchFamily="2" charset="2"/>
              <a:buChar char="ü"/>
            </a:pPr>
            <a:endParaRPr lang="de-DE" sz="1400" dirty="0"/>
          </a:p>
          <a:p>
            <a:pPr marL="342900" indent="-342900">
              <a:lnSpc>
                <a:spcPct val="114000"/>
              </a:lnSpc>
              <a:buFont typeface="Wingdings" panose="05000000000000000000" pitchFamily="2" charset="2"/>
              <a:buChar char="ü"/>
            </a:pPr>
            <a:r>
              <a:rPr lang="de-DE" sz="2400" dirty="0"/>
              <a:t>Unsere Handlungsfelder sind: Junge Menschen, Arbeitswelt, Familie, Eine Welt, Glaube und Kirche.</a:t>
            </a:r>
          </a:p>
        </p:txBody>
      </p:sp>
      <p:pic>
        <p:nvPicPr>
          <p:cNvPr id="3" name="Grafik 2">
            <a:extLst>
              <a:ext uri="{FF2B5EF4-FFF2-40B4-BE49-F238E27FC236}">
                <a16:creationId xmlns:a16="http://schemas.microsoft.com/office/drawing/2014/main" id="{E8F17DF5-2EF4-63B6-D70C-98CE275BF9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999" y="2276871"/>
            <a:ext cx="2447673" cy="34636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686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4AAC0F-A237-4478-A194-E31055C7F4CC}"/>
              </a:ext>
            </a:extLst>
          </p:cNvPr>
          <p:cNvSpPr>
            <a:spLocks noGrp="1"/>
          </p:cNvSpPr>
          <p:nvPr>
            <p:ph type="title"/>
          </p:nvPr>
        </p:nvSpPr>
        <p:spPr/>
        <p:txBody>
          <a:bodyPr/>
          <a:lstStyle/>
          <a:p>
            <a:r>
              <a:rPr lang="de-DE" dirty="0"/>
              <a:t>Was zu übersetzen ist…</a:t>
            </a:r>
          </a:p>
        </p:txBody>
      </p:sp>
      <p:sp>
        <p:nvSpPr>
          <p:cNvPr id="4" name="Foliennummernplatzhalter 3">
            <a:extLst>
              <a:ext uri="{FF2B5EF4-FFF2-40B4-BE49-F238E27FC236}">
                <a16:creationId xmlns:a16="http://schemas.microsoft.com/office/drawing/2014/main" id="{51ABCC9C-998B-4A74-8FD6-787F697AB63B}"/>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7</a:t>
            </a:fld>
            <a:endParaRPr lang="de-DE"/>
          </a:p>
        </p:txBody>
      </p:sp>
      <p:sp>
        <p:nvSpPr>
          <p:cNvPr id="5" name="Textplatzhalter 4">
            <a:extLst>
              <a:ext uri="{FF2B5EF4-FFF2-40B4-BE49-F238E27FC236}">
                <a16:creationId xmlns:a16="http://schemas.microsoft.com/office/drawing/2014/main" id="{B5B1E7C3-0837-4477-9A13-F974315CA595}"/>
              </a:ext>
            </a:extLst>
          </p:cNvPr>
          <p:cNvSpPr>
            <a:spLocks noGrp="1"/>
          </p:cNvSpPr>
          <p:nvPr>
            <p:ph type="body" sz="quarter" idx="12"/>
          </p:nvPr>
        </p:nvSpPr>
        <p:spPr/>
        <p:txBody>
          <a:bodyPr/>
          <a:lstStyle/>
          <a:p>
            <a:r>
              <a:rPr lang="de-DE" b="1" dirty="0"/>
              <a:t>Fortschreibung und Fortentwicklung</a:t>
            </a:r>
          </a:p>
        </p:txBody>
      </p:sp>
      <p:sp>
        <p:nvSpPr>
          <p:cNvPr id="6" name="Textfeld 5">
            <a:extLst>
              <a:ext uri="{FF2B5EF4-FFF2-40B4-BE49-F238E27FC236}">
                <a16:creationId xmlns:a16="http://schemas.microsoft.com/office/drawing/2014/main" id="{CD0C8EE6-EC9F-4650-8F68-B237406C2F5D}"/>
              </a:ext>
            </a:extLst>
          </p:cNvPr>
          <p:cNvSpPr txBox="1"/>
          <p:nvPr/>
        </p:nvSpPr>
        <p:spPr>
          <a:xfrm>
            <a:off x="688066" y="2109804"/>
            <a:ext cx="6596066" cy="4767459"/>
          </a:xfrm>
          <a:prstGeom prst="rect">
            <a:avLst/>
          </a:prstGeom>
          <a:noFill/>
        </p:spPr>
        <p:txBody>
          <a:bodyPr wrap="square" lIns="0" tIns="0" rIns="0" bIns="0" rtlCol="0">
            <a:spAutoFit/>
          </a:bodyPr>
          <a:lstStyle/>
          <a:p>
            <a:pPr marL="342900" indent="-342900">
              <a:lnSpc>
                <a:spcPct val="150000"/>
              </a:lnSpc>
              <a:buFont typeface="Wingdings" panose="05000000000000000000" pitchFamily="2" charset="2"/>
              <a:buChar char="ü"/>
            </a:pPr>
            <a:r>
              <a:rPr lang="de-DE" sz="2400" dirty="0"/>
              <a:t>Erweiterung des Familienbegriffs</a:t>
            </a:r>
          </a:p>
          <a:p>
            <a:pPr marL="342900" indent="-342900">
              <a:lnSpc>
                <a:spcPct val="150000"/>
              </a:lnSpc>
              <a:buFont typeface="Wingdings" panose="05000000000000000000" pitchFamily="2" charset="2"/>
              <a:buChar char="ü"/>
            </a:pPr>
            <a:r>
              <a:rPr lang="de-DE" sz="2400" dirty="0"/>
              <a:t>Öffnung für neue Mitglieder und Engagierte </a:t>
            </a:r>
          </a:p>
          <a:p>
            <a:pPr marL="342900" indent="-342900">
              <a:lnSpc>
                <a:spcPct val="150000"/>
              </a:lnSpc>
              <a:buFont typeface="Wingdings" panose="05000000000000000000" pitchFamily="2" charset="2"/>
              <a:buChar char="ü"/>
            </a:pPr>
            <a:r>
              <a:rPr lang="de-DE" sz="2400" dirty="0"/>
              <a:t>Erweiterung der Beschreibung der Bildungsarbeit bei KOLPING</a:t>
            </a:r>
          </a:p>
          <a:p>
            <a:pPr marL="342900" indent="-342900">
              <a:lnSpc>
                <a:spcPct val="150000"/>
              </a:lnSpc>
              <a:buFont typeface="Wingdings" panose="05000000000000000000" pitchFamily="2" charset="2"/>
              <a:buChar char="ü"/>
            </a:pPr>
            <a:r>
              <a:rPr lang="de-DE" sz="2400" dirty="0"/>
              <a:t>Stärkere Einbindung der Jugend im Verband</a:t>
            </a:r>
          </a:p>
          <a:p>
            <a:pPr marL="342900" indent="-342900">
              <a:lnSpc>
                <a:spcPct val="150000"/>
              </a:lnSpc>
              <a:buFont typeface="Wingdings" panose="05000000000000000000" pitchFamily="2" charset="2"/>
              <a:buChar char="ü"/>
            </a:pPr>
            <a:r>
              <a:rPr lang="de-DE" sz="2400" dirty="0"/>
              <a:t>Verband, Einrichtungen und Unternehmen</a:t>
            </a:r>
          </a:p>
          <a:p>
            <a:pPr marL="342900" indent="-342900">
              <a:lnSpc>
                <a:spcPct val="113000"/>
              </a:lnSpc>
              <a:buFont typeface="Wingdings" panose="05000000000000000000" pitchFamily="2" charset="2"/>
              <a:buChar char="ü"/>
            </a:pPr>
            <a:endParaRPr lang="de-DE" sz="2400" dirty="0"/>
          </a:p>
          <a:p>
            <a:pPr marL="342900" indent="-342900">
              <a:lnSpc>
                <a:spcPct val="113000"/>
              </a:lnSpc>
              <a:buFont typeface="Wingdings" panose="05000000000000000000" pitchFamily="2" charset="2"/>
              <a:buChar char="ü"/>
            </a:pPr>
            <a:endParaRPr lang="de-DE" sz="2400" b="1" dirty="0"/>
          </a:p>
          <a:p>
            <a:pPr marL="285750" indent="-285750">
              <a:lnSpc>
                <a:spcPct val="113000"/>
              </a:lnSpc>
              <a:buFont typeface="Wingdings" panose="05000000000000000000" pitchFamily="2" charset="2"/>
              <a:buChar char="ü"/>
            </a:pPr>
            <a:endParaRPr lang="de-DE" dirty="0"/>
          </a:p>
          <a:p>
            <a:pPr marL="285750" indent="-285750" algn="l">
              <a:lnSpc>
                <a:spcPct val="113000"/>
              </a:lnSpc>
              <a:buFont typeface="Wingdings" panose="05000000000000000000" pitchFamily="2" charset="2"/>
              <a:buChar char="ü"/>
            </a:pPr>
            <a:endParaRPr lang="de-DE" dirty="0" err="1"/>
          </a:p>
        </p:txBody>
      </p:sp>
      <p:pic>
        <p:nvPicPr>
          <p:cNvPr id="3" name="Grafik 2">
            <a:extLst>
              <a:ext uri="{FF2B5EF4-FFF2-40B4-BE49-F238E27FC236}">
                <a16:creationId xmlns:a16="http://schemas.microsoft.com/office/drawing/2014/main" id="{61A8135A-2819-ABC4-0070-8479739317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18585" y="2276871"/>
            <a:ext cx="2469415" cy="3468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603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Was neu aufgenommen wird…</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8</a:t>
            </a:fld>
            <a:endParaRPr lang="de-DE"/>
          </a:p>
        </p:txBody>
      </p:sp>
      <p:sp>
        <p:nvSpPr>
          <p:cNvPr id="5" name="Textplatzhalter 4">
            <a:extLst>
              <a:ext uri="{FF2B5EF4-FFF2-40B4-BE49-F238E27FC236}">
                <a16:creationId xmlns:a16="http://schemas.microsoft.com/office/drawing/2014/main" id="{BD888CB8-3400-4630-89BC-6F6F15FE0E95}"/>
              </a:ext>
            </a:extLst>
          </p:cNvPr>
          <p:cNvSpPr>
            <a:spLocks noGrp="1"/>
          </p:cNvSpPr>
          <p:nvPr>
            <p:ph type="body" sz="quarter" idx="12"/>
          </p:nvPr>
        </p:nvSpPr>
        <p:spPr/>
        <p:txBody>
          <a:bodyPr/>
          <a:lstStyle/>
          <a:p>
            <a:r>
              <a:rPr lang="de-DE" b="1" dirty="0"/>
              <a:t>Neue Themen – Themen unserer Zeit</a:t>
            </a:r>
          </a:p>
        </p:txBody>
      </p:sp>
      <p:sp>
        <p:nvSpPr>
          <p:cNvPr id="6" name="Textfeld 5">
            <a:extLst>
              <a:ext uri="{FF2B5EF4-FFF2-40B4-BE49-F238E27FC236}">
                <a16:creationId xmlns:a16="http://schemas.microsoft.com/office/drawing/2014/main" id="{DE6B5FD2-3B0A-4D58-AD24-BBC69DD443FA}"/>
              </a:ext>
            </a:extLst>
          </p:cNvPr>
          <p:cNvSpPr txBox="1"/>
          <p:nvPr/>
        </p:nvSpPr>
        <p:spPr>
          <a:xfrm>
            <a:off x="3647728" y="2204864"/>
            <a:ext cx="5832648" cy="2891946"/>
          </a:xfrm>
          <a:prstGeom prst="rect">
            <a:avLst/>
          </a:prstGeom>
          <a:noFill/>
        </p:spPr>
        <p:txBody>
          <a:bodyPr wrap="square" lIns="0" tIns="0" rIns="0" bIns="0" rtlCol="0">
            <a:spAutoFit/>
          </a:bodyPr>
          <a:lstStyle/>
          <a:p>
            <a:pPr marL="342900" indent="-342900">
              <a:lnSpc>
                <a:spcPct val="114000"/>
              </a:lnSpc>
              <a:buFont typeface="Wingdings" panose="05000000000000000000" pitchFamily="2" charset="2"/>
              <a:buChar char="ü"/>
            </a:pPr>
            <a:r>
              <a:rPr lang="de-DE" sz="2400" dirty="0"/>
              <a:t>Starke Synthese und gemeinsame Identität von Einrichtungen und Unternehmen &amp; verbandlichen Gliederungen</a:t>
            </a:r>
          </a:p>
          <a:p>
            <a:pPr marL="342900" indent="-342900">
              <a:lnSpc>
                <a:spcPct val="114000"/>
              </a:lnSpc>
              <a:buFont typeface="Wingdings" panose="05000000000000000000" pitchFamily="2" charset="2"/>
              <a:buChar char="ü"/>
            </a:pPr>
            <a:endParaRPr lang="de-DE" sz="1400" dirty="0"/>
          </a:p>
          <a:p>
            <a:pPr marL="342900" indent="-342900">
              <a:lnSpc>
                <a:spcPct val="114000"/>
              </a:lnSpc>
              <a:buFont typeface="Wingdings" panose="05000000000000000000" pitchFamily="2" charset="2"/>
              <a:buChar char="ü"/>
            </a:pPr>
            <a:r>
              <a:rPr lang="de-DE" sz="2400" dirty="0"/>
              <a:t>Stärkere Berücksichtigung unterschiedlicher Kolping-Mitgliedschaftsformen</a:t>
            </a:r>
          </a:p>
          <a:p>
            <a:pPr marL="342900" indent="-342900">
              <a:lnSpc>
                <a:spcPct val="114000"/>
              </a:lnSpc>
              <a:buFont typeface="Wingdings" panose="05000000000000000000" pitchFamily="2" charset="2"/>
              <a:buChar char="ü"/>
            </a:pPr>
            <a:endParaRPr lang="de-DE" sz="1400" dirty="0"/>
          </a:p>
          <a:p>
            <a:pPr marL="285750" indent="-285750" algn="l">
              <a:lnSpc>
                <a:spcPct val="113000"/>
              </a:lnSpc>
              <a:buFont typeface="Wingdings" panose="05000000000000000000" pitchFamily="2" charset="2"/>
              <a:buChar char="ü"/>
            </a:pPr>
            <a:endParaRPr lang="de-DE" dirty="0" err="1"/>
          </a:p>
        </p:txBody>
      </p:sp>
      <p:pic>
        <p:nvPicPr>
          <p:cNvPr id="3" name="Grafik 2">
            <a:extLst>
              <a:ext uri="{FF2B5EF4-FFF2-40B4-BE49-F238E27FC236}">
                <a16:creationId xmlns:a16="http://schemas.microsoft.com/office/drawing/2014/main" id="{235B7C69-0E1A-EAA5-F417-26FC0F3439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5400" y="2266950"/>
            <a:ext cx="2484755" cy="34671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5048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107C2-7A77-403F-8EDF-D945720993C1}"/>
              </a:ext>
            </a:extLst>
          </p:cNvPr>
          <p:cNvSpPr>
            <a:spLocks noGrp="1"/>
          </p:cNvSpPr>
          <p:nvPr>
            <p:ph type="title"/>
          </p:nvPr>
        </p:nvSpPr>
        <p:spPr>
          <a:xfrm>
            <a:off x="696000" y="908373"/>
            <a:ext cx="9792000" cy="409343"/>
          </a:xfrm>
        </p:spPr>
        <p:txBody>
          <a:bodyPr/>
          <a:lstStyle/>
          <a:p>
            <a:r>
              <a:rPr lang="de-DE" dirty="0"/>
              <a:t>Was neu aufgenommen wird…</a:t>
            </a:r>
          </a:p>
        </p:txBody>
      </p:sp>
      <p:sp>
        <p:nvSpPr>
          <p:cNvPr id="4" name="Foliennummernplatzhalter 3">
            <a:extLst>
              <a:ext uri="{FF2B5EF4-FFF2-40B4-BE49-F238E27FC236}">
                <a16:creationId xmlns:a16="http://schemas.microsoft.com/office/drawing/2014/main" id="{8825C203-5A68-42ED-984D-76B923CDCFC8}"/>
              </a:ext>
            </a:extLst>
          </p:cNvPr>
          <p:cNvSpPr>
            <a:spLocks noGrp="1"/>
          </p:cNvSpPr>
          <p:nvPr>
            <p:ph type="sldNum" sz="quarter" idx="4294967295"/>
          </p:nvPr>
        </p:nvSpPr>
        <p:spPr>
          <a:xfrm>
            <a:off x="204920" y="6449956"/>
            <a:ext cx="288000" cy="161583"/>
          </a:xfrm>
        </p:spPr>
        <p:txBody>
          <a:bodyPr/>
          <a:lstStyle/>
          <a:p>
            <a:fld id="{1925EFE5-409A-4263-AA86-E37B8055B6A0}" type="slidenum">
              <a:rPr lang="de-DE" smtClean="0"/>
              <a:pPr/>
              <a:t>9</a:t>
            </a:fld>
            <a:endParaRPr lang="de-DE"/>
          </a:p>
        </p:txBody>
      </p:sp>
      <p:sp>
        <p:nvSpPr>
          <p:cNvPr id="5" name="Textplatzhalter 4">
            <a:extLst>
              <a:ext uri="{FF2B5EF4-FFF2-40B4-BE49-F238E27FC236}">
                <a16:creationId xmlns:a16="http://schemas.microsoft.com/office/drawing/2014/main" id="{BD888CB8-3400-4630-89BC-6F6F15FE0E95}"/>
              </a:ext>
            </a:extLst>
          </p:cNvPr>
          <p:cNvSpPr>
            <a:spLocks noGrp="1"/>
          </p:cNvSpPr>
          <p:nvPr>
            <p:ph type="body" sz="quarter" idx="12"/>
          </p:nvPr>
        </p:nvSpPr>
        <p:spPr/>
        <p:txBody>
          <a:bodyPr/>
          <a:lstStyle/>
          <a:p>
            <a:r>
              <a:rPr lang="de-DE" b="1" dirty="0"/>
              <a:t>Neue Themen – Themen unserer Zeit</a:t>
            </a:r>
          </a:p>
        </p:txBody>
      </p:sp>
      <p:sp>
        <p:nvSpPr>
          <p:cNvPr id="6" name="Textfeld 5">
            <a:extLst>
              <a:ext uri="{FF2B5EF4-FFF2-40B4-BE49-F238E27FC236}">
                <a16:creationId xmlns:a16="http://schemas.microsoft.com/office/drawing/2014/main" id="{AEAFDBE3-1615-4D2E-A768-527532793255}"/>
              </a:ext>
            </a:extLst>
          </p:cNvPr>
          <p:cNvSpPr txBox="1"/>
          <p:nvPr/>
        </p:nvSpPr>
        <p:spPr>
          <a:xfrm>
            <a:off x="704610" y="1736229"/>
            <a:ext cx="11080022" cy="3389133"/>
          </a:xfrm>
          <a:prstGeom prst="rect">
            <a:avLst/>
          </a:prstGeom>
          <a:noFill/>
        </p:spPr>
        <p:txBody>
          <a:bodyPr wrap="square" lIns="0" tIns="0" rIns="0" bIns="0" numCol="1" rtlCol="0" anchor="t">
            <a:spAutoFit/>
          </a:bodyPr>
          <a:lstStyle/>
          <a:p>
            <a:pPr marL="342900" indent="-342900">
              <a:lnSpc>
                <a:spcPct val="250000"/>
              </a:lnSpc>
              <a:buFont typeface="Arial" panose="020B0604020202020204" pitchFamily="34" charset="0"/>
              <a:buChar char="•"/>
            </a:pPr>
            <a:r>
              <a:rPr lang="de-DE" sz="2800" b="1" dirty="0"/>
              <a:t>Globalisierung</a:t>
            </a:r>
          </a:p>
          <a:p>
            <a:pPr marL="285750" indent="-285750">
              <a:lnSpc>
                <a:spcPts val="2000"/>
              </a:lnSpc>
              <a:buFont typeface="Arial" panose="020B0604020202020204" pitchFamily="34" charset="0"/>
              <a:buChar char="•"/>
            </a:pPr>
            <a:endParaRPr lang="de-DE" b="1" dirty="0"/>
          </a:p>
          <a:p>
            <a:pPr marL="342900" indent="-342900">
              <a:lnSpc>
                <a:spcPts val="2000"/>
              </a:lnSpc>
              <a:buFont typeface="Arial" panose="020B0604020202020204" pitchFamily="34" charset="0"/>
              <a:buChar char="•"/>
            </a:pPr>
            <a:r>
              <a:rPr lang="de-DE" sz="2800" b="1" dirty="0"/>
              <a:t>Nachhaltigkeit</a:t>
            </a:r>
          </a:p>
          <a:p>
            <a:pPr marL="342900" indent="-342900">
              <a:lnSpc>
                <a:spcPts val="2000"/>
              </a:lnSpc>
              <a:buFont typeface="Arial" panose="020B0604020202020204" pitchFamily="34" charset="0"/>
              <a:buChar char="•"/>
            </a:pPr>
            <a:endParaRPr lang="de-DE" sz="2800" b="1" dirty="0"/>
          </a:p>
          <a:p>
            <a:pPr marL="285750" indent="-285750">
              <a:lnSpc>
                <a:spcPts val="2000"/>
              </a:lnSpc>
              <a:buFont typeface="Arial" panose="020B0604020202020204" pitchFamily="34" charset="0"/>
              <a:buChar char="•"/>
            </a:pPr>
            <a:endParaRPr lang="de-DE" b="1" dirty="0"/>
          </a:p>
          <a:p>
            <a:pPr marL="342900" indent="-342900">
              <a:lnSpc>
                <a:spcPts val="2000"/>
              </a:lnSpc>
              <a:buFont typeface="Arial" panose="020B0604020202020204" pitchFamily="34" charset="0"/>
              <a:buChar char="•"/>
            </a:pPr>
            <a:r>
              <a:rPr lang="de-DE" sz="2800" b="1" dirty="0"/>
              <a:t>Digitalisierung</a:t>
            </a:r>
          </a:p>
          <a:p>
            <a:pPr marL="285750" indent="-285750">
              <a:lnSpc>
                <a:spcPts val="2000"/>
              </a:lnSpc>
              <a:buFont typeface="Arial" panose="020B0604020202020204" pitchFamily="34" charset="0"/>
              <a:buChar char="•"/>
            </a:pPr>
            <a:endParaRPr lang="de-DE" b="1" dirty="0"/>
          </a:p>
          <a:p>
            <a:pPr marL="285750" indent="-285750">
              <a:lnSpc>
                <a:spcPts val="2000"/>
              </a:lnSpc>
              <a:buFont typeface="Arial" panose="020B0604020202020204" pitchFamily="34" charset="0"/>
              <a:buChar char="•"/>
            </a:pPr>
            <a:endParaRPr lang="de-DE" b="1" dirty="0"/>
          </a:p>
          <a:p>
            <a:pPr marL="342900" indent="-342900">
              <a:lnSpc>
                <a:spcPts val="2000"/>
              </a:lnSpc>
              <a:buFont typeface="Arial" panose="020B0604020202020204" pitchFamily="34" charset="0"/>
              <a:buChar char="•"/>
            </a:pPr>
            <a:r>
              <a:rPr lang="de-DE" sz="2800" b="1" dirty="0"/>
              <a:t>Pluralität/Diversität</a:t>
            </a:r>
            <a:endParaRPr lang="de-DE" sz="4000" b="1" dirty="0"/>
          </a:p>
          <a:p>
            <a:pPr marL="285750" indent="-285750">
              <a:lnSpc>
                <a:spcPts val="2000"/>
              </a:lnSpc>
              <a:buFont typeface="Arial" panose="020B0604020202020204" pitchFamily="34" charset="0"/>
              <a:buChar char="•"/>
            </a:pPr>
            <a:endParaRPr lang="de-DE" sz="2000" b="1" dirty="0" err="1"/>
          </a:p>
        </p:txBody>
      </p:sp>
      <p:pic>
        <p:nvPicPr>
          <p:cNvPr id="3" name="Grafik 2">
            <a:extLst>
              <a:ext uri="{FF2B5EF4-FFF2-40B4-BE49-F238E27FC236}">
                <a16:creationId xmlns:a16="http://schemas.microsoft.com/office/drawing/2014/main" id="{0EF337CD-DB8C-C43D-0628-ECD6233517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7482" y="2266950"/>
            <a:ext cx="2456590" cy="3467100"/>
          </a:xfrm>
          <a:prstGeom prst="rect">
            <a:avLst/>
          </a:prstGeom>
          <a:effectLst>
            <a:outerShdw blurRad="50800" dist="38100" dir="2700000" algn="tl" rotWithShape="0">
              <a:prstClr val="black">
                <a:alpha val="40000"/>
              </a:prstClr>
            </a:outerShdw>
          </a:effectLst>
        </p:spPr>
      </p:pic>
      <p:sp>
        <p:nvSpPr>
          <p:cNvPr id="7" name="Textfeld 6">
            <a:extLst>
              <a:ext uri="{FF2B5EF4-FFF2-40B4-BE49-F238E27FC236}">
                <a16:creationId xmlns:a16="http://schemas.microsoft.com/office/drawing/2014/main" id="{36A263D5-3FC8-FD82-EE67-D083DB04DD76}"/>
              </a:ext>
            </a:extLst>
          </p:cNvPr>
          <p:cNvSpPr txBox="1"/>
          <p:nvPr/>
        </p:nvSpPr>
        <p:spPr>
          <a:xfrm>
            <a:off x="7124650" y="1585398"/>
            <a:ext cx="4984018" cy="2824876"/>
          </a:xfrm>
          <a:prstGeom prst="rect">
            <a:avLst/>
          </a:prstGeom>
          <a:noFill/>
        </p:spPr>
        <p:txBody>
          <a:bodyPr wrap="square" lIns="0" tIns="0" rIns="0" bIns="0" numCol="1" rtlCol="0" anchor="t">
            <a:spAutoFit/>
          </a:bodyPr>
          <a:lstStyle/>
          <a:p>
            <a:pPr marL="342900" indent="-342900">
              <a:lnSpc>
                <a:spcPts val="2000"/>
              </a:lnSpc>
              <a:buFont typeface="Arial" panose="020B0604020202020204" pitchFamily="34" charset="0"/>
              <a:buChar char="•"/>
            </a:pPr>
            <a:endParaRPr lang="de-DE" sz="4000" b="1" dirty="0"/>
          </a:p>
          <a:p>
            <a:pPr marL="285750" indent="-285750">
              <a:lnSpc>
                <a:spcPts val="2000"/>
              </a:lnSpc>
              <a:buFont typeface="Arial" panose="020B0604020202020204" pitchFamily="34" charset="0"/>
              <a:buChar char="•"/>
            </a:pPr>
            <a:endParaRPr lang="de-DE" sz="2800" b="1" dirty="0"/>
          </a:p>
          <a:p>
            <a:pPr>
              <a:lnSpc>
                <a:spcPts val="2000"/>
              </a:lnSpc>
            </a:pPr>
            <a:endParaRPr lang="de-DE" sz="3200" b="1" dirty="0"/>
          </a:p>
          <a:p>
            <a:pPr marL="342900" indent="-342900">
              <a:lnSpc>
                <a:spcPts val="2000"/>
              </a:lnSpc>
              <a:buFont typeface="Arial" panose="020B0604020202020204" pitchFamily="34" charset="0"/>
              <a:buChar char="•"/>
            </a:pPr>
            <a:r>
              <a:rPr lang="de-DE" sz="2800" b="1" dirty="0"/>
              <a:t>Demografische Entwicklung</a:t>
            </a:r>
          </a:p>
          <a:p>
            <a:pPr marL="285750" indent="-285750">
              <a:lnSpc>
                <a:spcPts val="2000"/>
              </a:lnSpc>
              <a:buFont typeface="Arial" panose="020B0604020202020204" pitchFamily="34" charset="0"/>
              <a:buChar char="•"/>
            </a:pPr>
            <a:endParaRPr lang="de-DE" b="1" dirty="0"/>
          </a:p>
          <a:p>
            <a:pPr marL="285750" indent="-285750">
              <a:lnSpc>
                <a:spcPts val="2000"/>
              </a:lnSpc>
              <a:buFont typeface="Arial" panose="020B0604020202020204" pitchFamily="34" charset="0"/>
              <a:buChar char="•"/>
            </a:pPr>
            <a:endParaRPr lang="de-DE" b="1" dirty="0"/>
          </a:p>
          <a:p>
            <a:pPr marL="342900" indent="-342900">
              <a:lnSpc>
                <a:spcPts val="2000"/>
              </a:lnSpc>
              <a:buFont typeface="Arial" panose="020B0604020202020204" pitchFamily="34" charset="0"/>
              <a:buChar char="•"/>
            </a:pPr>
            <a:r>
              <a:rPr lang="de-DE" sz="2800" b="1" dirty="0"/>
              <a:t>Arbeitswelt</a:t>
            </a:r>
          </a:p>
          <a:p>
            <a:pPr marL="285750" indent="-285750">
              <a:lnSpc>
                <a:spcPts val="2000"/>
              </a:lnSpc>
              <a:buFont typeface="Arial" panose="020B0604020202020204" pitchFamily="34" charset="0"/>
              <a:buChar char="•"/>
            </a:pPr>
            <a:endParaRPr lang="de-DE" b="1" dirty="0"/>
          </a:p>
          <a:p>
            <a:pPr marL="285750" indent="-285750">
              <a:lnSpc>
                <a:spcPts val="2000"/>
              </a:lnSpc>
              <a:buFont typeface="Arial" panose="020B0604020202020204" pitchFamily="34" charset="0"/>
              <a:buChar char="•"/>
            </a:pPr>
            <a:endParaRPr lang="de-DE" b="1" dirty="0"/>
          </a:p>
          <a:p>
            <a:pPr marL="342900" indent="-342900">
              <a:lnSpc>
                <a:spcPts val="2000"/>
              </a:lnSpc>
              <a:buFont typeface="Arial" panose="020B0604020202020204" pitchFamily="34" charset="0"/>
              <a:buChar char="•"/>
            </a:pPr>
            <a:r>
              <a:rPr lang="de-DE" sz="2800" b="1" dirty="0"/>
              <a:t>Europa</a:t>
            </a:r>
          </a:p>
          <a:p>
            <a:pPr marL="285750" indent="-285750">
              <a:lnSpc>
                <a:spcPts val="2000"/>
              </a:lnSpc>
              <a:buFont typeface="Arial" panose="020B0604020202020204" pitchFamily="34" charset="0"/>
              <a:buChar char="•"/>
            </a:pPr>
            <a:endParaRPr lang="de-DE" sz="2000" b="1" dirty="0" err="1"/>
          </a:p>
        </p:txBody>
      </p:sp>
    </p:spTree>
    <p:extLst>
      <p:ext uri="{BB962C8B-B14F-4D97-AF65-F5344CB8AC3E}">
        <p14:creationId xmlns:p14="http://schemas.microsoft.com/office/powerpoint/2010/main" val="20512591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QA7mrDwR5l3BZMc_ZX1Qm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xo4kk.b0DaC7ARymj0fU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DDWMBwtcj_yTTID_sgu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ZtKnQGzOIQq487474FXj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14SCG6h.MRnvvM3Eyr4h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OQbYox09zP8P4b_B7dS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7UXVQRvp40NYD9GZSPjVH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UXVQRvp40NYD9GZSPjVH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TXyEUct8DUuYrTnNMxoOV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_q75eMKfUqoFYWV5ylyD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_q75eMKfUqoFYWV5ylyD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_q75eMKfUqoFYWV5ylyDBA"/>
</p:tagLst>
</file>

<file path=ppt/theme/theme1.xml><?xml version="1.0" encoding="utf-8"?>
<a:theme xmlns:a="http://schemas.openxmlformats.org/drawingml/2006/main" name="Kolping PPT Master 16:9 (Ellipse)">
  <a:themeElements>
    <a:clrScheme name="Kolping 2020">
      <a:dk1>
        <a:sysClr val="windowText" lastClr="000000"/>
      </a:dk1>
      <a:lt1>
        <a:sysClr val="window" lastClr="FFFFFF"/>
      </a:lt1>
      <a:dk2>
        <a:srgbClr val="FF8C00"/>
      </a:dk2>
      <a:lt2>
        <a:srgbClr val="FFDCA5"/>
      </a:lt2>
      <a:accent1>
        <a:srgbClr val="FF8C00"/>
      </a:accent1>
      <a:accent2>
        <a:srgbClr val="74056F"/>
      </a:accent2>
      <a:accent3>
        <a:srgbClr val="1D728A"/>
      </a:accent3>
      <a:accent4>
        <a:srgbClr val="9B0687"/>
      </a:accent4>
      <a:accent5>
        <a:srgbClr val="41A0A0"/>
      </a:accent5>
      <a:accent6>
        <a:srgbClr val="285DA6"/>
      </a:accent6>
      <a:hlink>
        <a:srgbClr val="285DA6"/>
      </a:hlink>
      <a:folHlink>
        <a:srgbClr val="74056F"/>
      </a:folHlink>
    </a:clrScheme>
    <a:fontScheme name="Kolping 202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marL="180000" indent="-180000" algn="l">
          <a:lnSpc>
            <a:spcPct val="113000"/>
          </a:lnSpc>
          <a:buFont typeface="Wingdings" panose="05000000000000000000" pitchFamily="2" charset="2"/>
          <a:buChar cha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lnSpc>
            <a:spcPct val="113000"/>
          </a:lnSpc>
          <a:buFont typeface="Wingdings" panose="05000000000000000000" pitchFamily="2" charset="2"/>
          <a:buChar char="§"/>
          <a:defRPr dirty="0" err="1" smtClean="0"/>
        </a:defPPr>
      </a:lstStyle>
    </a:txDef>
  </a:objectDefaults>
  <a:extraClrSchemeLst/>
  <a:custClrLst>
    <a:custClr>
      <a:srgbClr val="449CDB"/>
    </a:custClr>
    <a:custClr>
      <a:srgbClr val="B2CE36"/>
    </a:custClr>
    <a:custClr>
      <a:srgbClr val="AA9C7C"/>
    </a:custClr>
    <a:custClr>
      <a:srgbClr val="E8C425"/>
    </a:custClr>
    <a:custClr>
      <a:srgbClr val="777777"/>
    </a:custClr>
    <a:custClr>
      <a:srgbClr val="9A9A9A"/>
    </a:custClr>
    <a:custClr>
      <a:srgbClr val="DCDCDC"/>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Kolping 2020">
      <a:dk1>
        <a:sysClr val="windowText" lastClr="000000"/>
      </a:dk1>
      <a:lt1>
        <a:sysClr val="window" lastClr="FFFFFF"/>
      </a:lt1>
      <a:dk2>
        <a:srgbClr val="FF8C00"/>
      </a:dk2>
      <a:lt2>
        <a:srgbClr val="FFDCA5"/>
      </a:lt2>
      <a:accent1>
        <a:srgbClr val="FF8C00"/>
      </a:accent1>
      <a:accent2>
        <a:srgbClr val="74056F"/>
      </a:accent2>
      <a:accent3>
        <a:srgbClr val="1D728A"/>
      </a:accent3>
      <a:accent4>
        <a:srgbClr val="9B0687"/>
      </a:accent4>
      <a:accent5>
        <a:srgbClr val="41A0A0"/>
      </a:accent5>
      <a:accent6>
        <a:srgbClr val="285DA6"/>
      </a:accent6>
      <a:hlink>
        <a:srgbClr val="285DA6"/>
      </a:hlink>
      <a:folHlink>
        <a:srgbClr val="74056F"/>
      </a:folHlink>
    </a:clrScheme>
    <a:fontScheme name="Kolping 202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Kolping 2020">
      <a:dk1>
        <a:sysClr val="windowText" lastClr="000000"/>
      </a:dk1>
      <a:lt1>
        <a:sysClr val="window" lastClr="FFFFFF"/>
      </a:lt1>
      <a:dk2>
        <a:srgbClr val="FF8C00"/>
      </a:dk2>
      <a:lt2>
        <a:srgbClr val="FFDCA5"/>
      </a:lt2>
      <a:accent1>
        <a:srgbClr val="FF8C00"/>
      </a:accent1>
      <a:accent2>
        <a:srgbClr val="74056F"/>
      </a:accent2>
      <a:accent3>
        <a:srgbClr val="1D728A"/>
      </a:accent3>
      <a:accent4>
        <a:srgbClr val="9B0687"/>
      </a:accent4>
      <a:accent5>
        <a:srgbClr val="41A0A0"/>
      </a:accent5>
      <a:accent6>
        <a:srgbClr val="285DA6"/>
      </a:accent6>
      <a:hlink>
        <a:srgbClr val="285DA6"/>
      </a:hlink>
      <a:folHlink>
        <a:srgbClr val="74056F"/>
      </a:folHlink>
    </a:clrScheme>
    <a:fontScheme name="Kolping 202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2656</Words>
  <Application>Microsoft Office PowerPoint</Application>
  <PresentationFormat>Breitbild</PresentationFormat>
  <Paragraphs>266</Paragraphs>
  <Slides>18</Slides>
  <Notes>15</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18</vt:i4>
      </vt:variant>
    </vt:vector>
  </HeadingPairs>
  <TitlesOfParts>
    <vt:vector size="26" baseType="lpstr">
      <vt:lpstr>Arial</vt:lpstr>
      <vt:lpstr>Calibri</vt:lpstr>
      <vt:lpstr>Spectral-Bold</vt:lpstr>
      <vt:lpstr>Spectral-Regular</vt:lpstr>
      <vt:lpstr>Symbol</vt:lpstr>
      <vt:lpstr>Wingdings</vt:lpstr>
      <vt:lpstr>Kolping PPT Master 16:9 (Ellipse)</vt:lpstr>
      <vt:lpstr>think-cell Folie</vt:lpstr>
      <vt:lpstr>Das Leitbild von KOLPING in Deutschland </vt:lpstr>
      <vt:lpstr>Gründe für die Fortschreibung des Leitbildes</vt:lpstr>
      <vt:lpstr>Schritte auf dem Weg zur Fortschreibung des Leitbildes</vt:lpstr>
      <vt:lpstr>„Prüft alles, behaltet das Gute!“ (1 Thess 5,21)</vt:lpstr>
      <vt:lpstr>PowerPoint-Präsentation</vt:lpstr>
      <vt:lpstr>Was zu bewahren ist…</vt:lpstr>
      <vt:lpstr>Was zu übersetzen ist…</vt:lpstr>
      <vt:lpstr>Was neu aufgenommen wird…</vt:lpstr>
      <vt:lpstr>Was neu aufgenommen wird…</vt:lpstr>
      <vt:lpstr>Die Kapitel des Leitbilds</vt:lpstr>
      <vt:lpstr>Die Kapitel des Leitbilds</vt:lpstr>
      <vt:lpstr>Die Kapitel des Leitbilds</vt:lpstr>
      <vt:lpstr>Wie es jetzt im Verband weitergeht…</vt:lpstr>
      <vt:lpstr>Wie es jetzt im Verband weitergeht…</vt:lpstr>
      <vt:lpstr>Leitbild-Plakate</vt:lpstr>
      <vt:lpstr>Wie es jetzt hier weitergeht…</vt:lpstr>
      <vt:lpstr>Wie es jetzt hier weitergeht…</vt:lpstr>
      <vt:lpstr>Und jetzt…</vt:lpstr>
    </vt:vector>
  </TitlesOfParts>
  <Manager>Name</Manager>
  <Company>Kolpingwerk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Platzhalter für den Präsentationstitel</dc:title>
  <dc:creator>Name</dc:creator>
  <dc:description>Optimiert für die PowerPoint Version 2016</dc:description>
  <cp:lastModifiedBy>Nösser, Christoph</cp:lastModifiedBy>
  <cp:revision>93</cp:revision>
  <dcterms:created xsi:type="dcterms:W3CDTF">2020-03-06T13:17:16Z</dcterms:created>
  <dcterms:modified xsi:type="dcterms:W3CDTF">2024-03-15T12:28:05Z</dcterms:modified>
</cp:coreProperties>
</file>